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3.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3" r:id="rId1"/>
  </p:sldMasterIdLst>
  <p:sldIdLst>
    <p:sldId id="258" r:id="rId2"/>
    <p:sldId id="262" r:id="rId3"/>
    <p:sldId id="263" r:id="rId4"/>
    <p:sldId id="266" r:id="rId5"/>
    <p:sldId id="265" r:id="rId6"/>
    <p:sldId id="273" r:id="rId7"/>
    <p:sldId id="269" r:id="rId8"/>
    <p:sldId id="268" r:id="rId9"/>
    <p:sldId id="267" r:id="rId10"/>
    <p:sldId id="264" r:id="rId11"/>
    <p:sldId id="274" r:id="rId12"/>
    <p:sldId id="272" r:id="rId13"/>
    <p:sldId id="271" r:id="rId14"/>
    <p:sldId id="270" r:id="rId15"/>
    <p:sldId id="275" r:id="rId16"/>
    <p:sldId id="280" r:id="rId17"/>
    <p:sldId id="279" r:id="rId18"/>
    <p:sldId id="278" r:id="rId19"/>
    <p:sldId id="276" r:id="rId20"/>
    <p:sldId id="277" r:id="rId21"/>
    <p:sldId id="259" r:id="rId22"/>
    <p:sldId id="257" r:id="rId23"/>
    <p:sldId id="281" r:id="rId24"/>
    <p:sldId id="260" r:id="rId25"/>
    <p:sldId id="283" r:id="rId26"/>
    <p:sldId id="282" r:id="rId27"/>
    <p:sldId id="25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40A17-B8DE-4CAD-817F-8BAE19F0E477}" v="1623" dt="2021-06-25T00:27:48.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0" d="100"/>
          <a:sy n="80" d="100"/>
        </p:scale>
        <p:origin x="96"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n Tansley" userId="4f4ed99bcef60609" providerId="LiveId" clId="{76340A17-B8DE-4CAD-817F-8BAE19F0E477}"/>
    <pc:docChg chg="undo redo custSel addSld delSld modSld sldOrd">
      <pc:chgData name="Erin Tansley" userId="4f4ed99bcef60609" providerId="LiveId" clId="{76340A17-B8DE-4CAD-817F-8BAE19F0E477}" dt="2021-06-25T00:27:48.686" v="3107"/>
      <pc:docMkLst>
        <pc:docMk/>
      </pc:docMkLst>
      <pc:sldChg chg="addSp delSp modSp mod setBg setClrOvrMap delDesignElem chgLayout">
        <pc:chgData name="Erin Tansley" userId="4f4ed99bcef60609" providerId="LiveId" clId="{76340A17-B8DE-4CAD-817F-8BAE19F0E477}" dt="2021-06-24T18:43:45.768" v="1430" actId="1076"/>
        <pc:sldMkLst>
          <pc:docMk/>
          <pc:sldMk cId="1637691033" sldId="256"/>
        </pc:sldMkLst>
        <pc:spChg chg="del mod">
          <ac:chgData name="Erin Tansley" userId="4f4ed99bcef60609" providerId="LiveId" clId="{76340A17-B8DE-4CAD-817F-8BAE19F0E477}" dt="2021-06-24T18:42:05.419" v="1405" actId="478"/>
          <ac:spMkLst>
            <pc:docMk/>
            <pc:sldMk cId="1637691033" sldId="256"/>
            <ac:spMk id="2" creationId="{97BB1D2D-1793-4B33-B4DF-C8DD6CA8656C}"/>
          </ac:spMkLst>
        </pc:spChg>
        <pc:spChg chg="del mod">
          <ac:chgData name="Erin Tansley" userId="4f4ed99bcef60609" providerId="LiveId" clId="{76340A17-B8DE-4CAD-817F-8BAE19F0E477}" dt="2021-06-24T18:42:08.450" v="1407" actId="478"/>
          <ac:spMkLst>
            <pc:docMk/>
            <pc:sldMk cId="1637691033" sldId="256"/>
            <ac:spMk id="3" creationId="{892EE3DD-15E0-49CF-A3EC-0C4164012246}"/>
          </ac:spMkLst>
        </pc:spChg>
        <pc:spChg chg="add del mod ord">
          <ac:chgData name="Erin Tansley" userId="4f4ed99bcef60609" providerId="LiveId" clId="{76340A17-B8DE-4CAD-817F-8BAE19F0E477}" dt="2021-06-24T18:43:16.226" v="1415" actId="478"/>
          <ac:spMkLst>
            <pc:docMk/>
            <pc:sldMk cId="1637691033" sldId="256"/>
            <ac:spMk id="4" creationId="{607A1F34-1843-4EA4-B1A4-B027D967A6E5}"/>
          </ac:spMkLst>
        </pc:spChg>
        <pc:spChg chg="add del mod">
          <ac:chgData name="Erin Tansley" userId="4f4ed99bcef60609" providerId="LiveId" clId="{76340A17-B8DE-4CAD-817F-8BAE19F0E477}" dt="2021-06-24T18:43:19.345" v="1416" actId="478"/>
          <ac:spMkLst>
            <pc:docMk/>
            <pc:sldMk cId="1637691033" sldId="256"/>
            <ac:spMk id="5" creationId="{EE9DDD57-F428-451F-A941-00EBAC5E96C0}"/>
          </ac:spMkLst>
        </pc:spChg>
        <pc:spChg chg="add del">
          <ac:chgData name="Erin Tansley" userId="4f4ed99bcef60609" providerId="LiveId" clId="{76340A17-B8DE-4CAD-817F-8BAE19F0E477}" dt="2021-06-24T18:43:03.445" v="1413" actId="26606"/>
          <ac:spMkLst>
            <pc:docMk/>
            <pc:sldMk cId="1637691033" sldId="256"/>
            <ac:spMk id="7" creationId="{9179DE42-5613-4B35-A1E6-6CCBAA13C743}"/>
          </ac:spMkLst>
        </pc:spChg>
        <pc:spChg chg="add del">
          <ac:chgData name="Erin Tansley" userId="4f4ed99bcef60609" providerId="LiveId" clId="{76340A17-B8DE-4CAD-817F-8BAE19F0E477}" dt="2021-06-24T18:42:52.453" v="1411" actId="700"/>
          <ac:spMkLst>
            <pc:docMk/>
            <pc:sldMk cId="1637691033" sldId="256"/>
            <ac:spMk id="8" creationId="{9179DE42-5613-4B35-A1E6-6CCBAA13C743}"/>
          </ac:spMkLst>
        </pc:spChg>
        <pc:spChg chg="add del">
          <ac:chgData name="Erin Tansley" userId="4f4ed99bcef60609" providerId="LiveId" clId="{76340A17-B8DE-4CAD-817F-8BAE19F0E477}" dt="2021-06-24T18:43:03.445" v="1413" actId="26606"/>
          <ac:spMkLst>
            <pc:docMk/>
            <pc:sldMk cId="1637691033" sldId="256"/>
            <ac:spMk id="13" creationId="{52FB45E9-914E-4471-AC87-E475CD51767D}"/>
          </ac:spMkLst>
        </pc:spChg>
        <pc:spChg chg="add del">
          <ac:chgData name="Erin Tansley" userId="4f4ed99bcef60609" providerId="LiveId" clId="{76340A17-B8DE-4CAD-817F-8BAE19F0E477}" dt="2021-06-24T18:42:52.453" v="1411" actId="700"/>
          <ac:spMkLst>
            <pc:docMk/>
            <pc:sldMk cId="1637691033" sldId="256"/>
            <ac:spMk id="14" creationId="{52FB45E9-914E-4471-AC87-E475CD51767D}"/>
          </ac:spMkLst>
        </pc:spChg>
        <pc:spChg chg="add del">
          <ac:chgData name="Erin Tansley" userId="4f4ed99bcef60609" providerId="LiveId" clId="{76340A17-B8DE-4CAD-817F-8BAE19F0E477}" dt="2021-06-24T18:43:03.445" v="1413" actId="26606"/>
          <ac:spMkLst>
            <pc:docMk/>
            <pc:sldMk cId="1637691033" sldId="256"/>
            <ac:spMk id="15" creationId="{C310626D-5743-49D4-8F7D-88C4F8F05774}"/>
          </ac:spMkLst>
        </pc:spChg>
        <pc:spChg chg="add del">
          <ac:chgData name="Erin Tansley" userId="4f4ed99bcef60609" providerId="LiveId" clId="{76340A17-B8DE-4CAD-817F-8BAE19F0E477}" dt="2021-06-24T18:42:52.453" v="1411" actId="700"/>
          <ac:spMkLst>
            <pc:docMk/>
            <pc:sldMk cId="1637691033" sldId="256"/>
            <ac:spMk id="16" creationId="{C310626D-5743-49D4-8F7D-88C4F8F05774}"/>
          </ac:spMkLst>
        </pc:spChg>
        <pc:spChg chg="add del">
          <ac:chgData name="Erin Tansley" userId="4f4ed99bcef60609" providerId="LiveId" clId="{76340A17-B8DE-4CAD-817F-8BAE19F0E477}" dt="2021-06-24T18:43:03.445" v="1413" actId="26606"/>
          <ac:spMkLst>
            <pc:docMk/>
            <pc:sldMk cId="1637691033" sldId="256"/>
            <ac:spMk id="17" creationId="{3C195FC1-B568-4C72-9902-34CB35DDD7A1}"/>
          </ac:spMkLst>
        </pc:spChg>
        <pc:spChg chg="add del">
          <ac:chgData name="Erin Tansley" userId="4f4ed99bcef60609" providerId="LiveId" clId="{76340A17-B8DE-4CAD-817F-8BAE19F0E477}" dt="2021-06-24T18:42:52.453" v="1411" actId="700"/>
          <ac:spMkLst>
            <pc:docMk/>
            <pc:sldMk cId="1637691033" sldId="256"/>
            <ac:spMk id="18" creationId="{3C195FC1-B568-4C72-9902-34CB35DDD7A1}"/>
          </ac:spMkLst>
        </pc:spChg>
        <pc:spChg chg="add del">
          <ac:chgData name="Erin Tansley" userId="4f4ed99bcef60609" providerId="LiveId" clId="{76340A17-B8DE-4CAD-817F-8BAE19F0E477}" dt="2021-06-24T18:43:03.445" v="1413" actId="26606"/>
          <ac:spMkLst>
            <pc:docMk/>
            <pc:sldMk cId="1637691033" sldId="256"/>
            <ac:spMk id="19" creationId="{EF2BDF77-362C-43F0-8CBB-A969EC2AE0C4}"/>
          </ac:spMkLst>
        </pc:spChg>
        <pc:spChg chg="add del">
          <ac:chgData name="Erin Tansley" userId="4f4ed99bcef60609" providerId="LiveId" clId="{76340A17-B8DE-4CAD-817F-8BAE19F0E477}" dt="2021-06-24T18:42:52.453" v="1411" actId="700"/>
          <ac:spMkLst>
            <pc:docMk/>
            <pc:sldMk cId="1637691033" sldId="256"/>
            <ac:spMk id="20" creationId="{EF2BDF77-362C-43F0-8CBB-A969EC2AE0C4}"/>
          </ac:spMkLst>
        </pc:spChg>
        <pc:spChg chg="add del">
          <ac:chgData name="Erin Tansley" userId="4f4ed99bcef60609" providerId="LiveId" clId="{76340A17-B8DE-4CAD-817F-8BAE19F0E477}" dt="2021-06-24T18:43:03.445" v="1413" actId="26606"/>
          <ac:spMkLst>
            <pc:docMk/>
            <pc:sldMk cId="1637691033" sldId="256"/>
            <ac:spMk id="21" creationId="{4BE96B01-3929-432D-B8C2-ADBCB74C2EF4}"/>
          </ac:spMkLst>
        </pc:spChg>
        <pc:spChg chg="add del">
          <ac:chgData name="Erin Tansley" userId="4f4ed99bcef60609" providerId="LiveId" clId="{76340A17-B8DE-4CAD-817F-8BAE19F0E477}" dt="2021-06-24T18:42:52.453" v="1411" actId="700"/>
          <ac:spMkLst>
            <pc:docMk/>
            <pc:sldMk cId="1637691033" sldId="256"/>
            <ac:spMk id="22" creationId="{4BE96B01-3929-432D-B8C2-ADBCB74C2EF4}"/>
          </ac:spMkLst>
        </pc:spChg>
        <pc:spChg chg="add del">
          <ac:chgData name="Erin Tansley" userId="4f4ed99bcef60609" providerId="LiveId" clId="{76340A17-B8DE-4CAD-817F-8BAE19F0E477}" dt="2021-06-24T18:43:03.445" v="1413" actId="26606"/>
          <ac:spMkLst>
            <pc:docMk/>
            <pc:sldMk cId="1637691033" sldId="256"/>
            <ac:spMk id="23" creationId="{2A6FCDE6-CDE2-4C51-B18E-A95CFB679714}"/>
          </ac:spMkLst>
        </pc:spChg>
        <pc:spChg chg="add del">
          <ac:chgData name="Erin Tansley" userId="4f4ed99bcef60609" providerId="LiveId" clId="{76340A17-B8DE-4CAD-817F-8BAE19F0E477}" dt="2021-06-24T18:42:52.453" v="1411" actId="700"/>
          <ac:spMkLst>
            <pc:docMk/>
            <pc:sldMk cId="1637691033" sldId="256"/>
            <ac:spMk id="24" creationId="{2A6FCDE6-CDE2-4C51-B18E-A95CFB679714}"/>
          </ac:spMkLst>
        </pc:spChg>
        <pc:spChg chg="add del">
          <ac:chgData name="Erin Tansley" userId="4f4ed99bcef60609" providerId="LiveId" clId="{76340A17-B8DE-4CAD-817F-8BAE19F0E477}" dt="2021-06-24T18:42:52.453" v="1411" actId="700"/>
          <ac:spMkLst>
            <pc:docMk/>
            <pc:sldMk cId="1637691033" sldId="256"/>
            <ac:spMk id="26" creationId="{9D2E8756-2465-473A-BA2A-2DB1D6224745}"/>
          </ac:spMkLst>
        </pc:spChg>
        <pc:spChg chg="add del">
          <ac:chgData name="Erin Tansley" userId="4f4ed99bcef60609" providerId="LiveId" clId="{76340A17-B8DE-4CAD-817F-8BAE19F0E477}" dt="2021-06-24T18:43:03.445" v="1413" actId="26606"/>
          <ac:spMkLst>
            <pc:docMk/>
            <pc:sldMk cId="1637691033" sldId="256"/>
            <ac:spMk id="28" creationId="{9D2E8756-2465-473A-BA2A-2DB1D6224745}"/>
          </ac:spMkLst>
        </pc:spChg>
        <pc:spChg chg="add">
          <ac:chgData name="Erin Tansley" userId="4f4ed99bcef60609" providerId="LiveId" clId="{76340A17-B8DE-4CAD-817F-8BAE19F0E477}" dt="2021-06-24T18:43:03.450" v="1414" actId="26606"/>
          <ac:spMkLst>
            <pc:docMk/>
            <pc:sldMk cId="1637691033" sldId="256"/>
            <ac:spMk id="30" creationId="{27577DEC-D9A5-404D-9789-702F4319BEC8}"/>
          </ac:spMkLst>
        </pc:spChg>
        <pc:spChg chg="add mod">
          <ac:chgData name="Erin Tansley" userId="4f4ed99bcef60609" providerId="LiveId" clId="{76340A17-B8DE-4CAD-817F-8BAE19F0E477}" dt="2021-06-24T18:43:45.768" v="1430" actId="1076"/>
          <ac:spMkLst>
            <pc:docMk/>
            <pc:sldMk cId="1637691033" sldId="256"/>
            <ac:spMk id="41" creationId="{D3FB0FB5-6397-47E1-B9B4-076D3A5E6F83}"/>
          </ac:spMkLst>
        </pc:spChg>
        <pc:grpChg chg="add">
          <ac:chgData name="Erin Tansley" userId="4f4ed99bcef60609" providerId="LiveId" clId="{76340A17-B8DE-4CAD-817F-8BAE19F0E477}" dt="2021-06-24T18:43:03.450" v="1414" actId="26606"/>
          <ac:grpSpMkLst>
            <pc:docMk/>
            <pc:sldMk cId="1637691033" sldId="256"/>
            <ac:grpSpMk id="31" creationId="{CEEA9366-CEA8-4F23-B065-4337F0D836FE}"/>
          </ac:grpSpMkLst>
        </pc:grpChg>
        <pc:cxnChg chg="add del">
          <ac:chgData name="Erin Tansley" userId="4f4ed99bcef60609" providerId="LiveId" clId="{76340A17-B8DE-4CAD-817F-8BAE19F0E477}" dt="2021-06-24T18:43:03.445" v="1413" actId="26606"/>
          <ac:cxnSpMkLst>
            <pc:docMk/>
            <pc:sldMk cId="1637691033" sldId="256"/>
            <ac:cxnSpMk id="9" creationId="{EB898B32-3891-4C3A-8F58-C5969D2E9033}"/>
          </ac:cxnSpMkLst>
        </pc:cxnChg>
        <pc:cxnChg chg="add del">
          <ac:chgData name="Erin Tansley" userId="4f4ed99bcef60609" providerId="LiveId" clId="{76340A17-B8DE-4CAD-817F-8BAE19F0E477}" dt="2021-06-24T18:42:52.453" v="1411" actId="700"/>
          <ac:cxnSpMkLst>
            <pc:docMk/>
            <pc:sldMk cId="1637691033" sldId="256"/>
            <ac:cxnSpMk id="10" creationId="{EB898B32-3891-4C3A-8F58-C5969D2E9033}"/>
          </ac:cxnSpMkLst>
        </pc:cxnChg>
        <pc:cxnChg chg="add del">
          <ac:chgData name="Erin Tansley" userId="4f4ed99bcef60609" providerId="LiveId" clId="{76340A17-B8DE-4CAD-817F-8BAE19F0E477}" dt="2021-06-24T18:43:03.445" v="1413" actId="26606"/>
          <ac:cxnSpMkLst>
            <pc:docMk/>
            <pc:sldMk cId="1637691033" sldId="256"/>
            <ac:cxnSpMk id="11" creationId="{4AE4806D-B8F9-4679-A68A-9BD21C01A301}"/>
          </ac:cxnSpMkLst>
        </pc:cxnChg>
        <pc:cxnChg chg="add del">
          <ac:chgData name="Erin Tansley" userId="4f4ed99bcef60609" providerId="LiveId" clId="{76340A17-B8DE-4CAD-817F-8BAE19F0E477}" dt="2021-06-24T18:42:52.453" v="1411" actId="700"/>
          <ac:cxnSpMkLst>
            <pc:docMk/>
            <pc:sldMk cId="1637691033" sldId="256"/>
            <ac:cxnSpMk id="12" creationId="{4AE4806D-B8F9-4679-A68A-9BD21C01A301}"/>
          </ac:cxnSpMkLst>
        </pc:cxnChg>
      </pc:sldChg>
      <pc:sldChg chg="addSp delSp modSp mod ord">
        <pc:chgData name="Erin Tansley" userId="4f4ed99bcef60609" providerId="LiveId" clId="{76340A17-B8DE-4CAD-817F-8BAE19F0E477}" dt="2021-06-24T19:48:10.652" v="2261" actId="26606"/>
        <pc:sldMkLst>
          <pc:docMk/>
          <pc:sldMk cId="2209007327" sldId="257"/>
        </pc:sldMkLst>
        <pc:spChg chg="add del">
          <ac:chgData name="Erin Tansley" userId="4f4ed99bcef60609" providerId="LiveId" clId="{76340A17-B8DE-4CAD-817F-8BAE19F0E477}" dt="2021-06-24T19:48:10.647" v="2260" actId="26606"/>
          <ac:spMkLst>
            <pc:docMk/>
            <pc:sldMk cId="2209007327" sldId="257"/>
            <ac:spMk id="46" creationId="{6F79B0DD-2C63-4EE5-804F-B8E391FC1E45}"/>
          </ac:spMkLst>
        </pc:spChg>
        <pc:spChg chg="add del">
          <ac:chgData name="Erin Tansley" userId="4f4ed99bcef60609" providerId="LiveId" clId="{76340A17-B8DE-4CAD-817F-8BAE19F0E477}" dt="2021-06-24T19:48:10.647" v="2260" actId="26606"/>
          <ac:spMkLst>
            <pc:docMk/>
            <pc:sldMk cId="2209007327" sldId="257"/>
            <ac:spMk id="48" creationId="{627DB8AB-CD55-4C8F-9043-52652B89231A}"/>
          </ac:spMkLst>
        </pc:spChg>
        <pc:spChg chg="add del">
          <ac:chgData name="Erin Tansley" userId="4f4ed99bcef60609" providerId="LiveId" clId="{76340A17-B8DE-4CAD-817F-8BAE19F0E477}" dt="2021-06-24T19:48:10.647" v="2260" actId="26606"/>
          <ac:spMkLst>
            <pc:docMk/>
            <pc:sldMk cId="2209007327" sldId="257"/>
            <ac:spMk id="50" creationId="{53059C5A-91CB-4024-9B4E-20082E25C70B}"/>
          </ac:spMkLst>
        </pc:spChg>
        <pc:spChg chg="add del">
          <ac:chgData name="Erin Tansley" userId="4f4ed99bcef60609" providerId="LiveId" clId="{76340A17-B8DE-4CAD-817F-8BAE19F0E477}" dt="2021-06-24T19:48:10.647" v="2260" actId="26606"/>
          <ac:spMkLst>
            <pc:docMk/>
            <pc:sldMk cId="2209007327" sldId="257"/>
            <ac:spMk id="52" creationId="{184884BF-A898-4EFF-9504-E13EBE3FF62E}"/>
          </ac:spMkLst>
        </pc:spChg>
        <pc:spChg chg="add del">
          <ac:chgData name="Erin Tansley" userId="4f4ed99bcef60609" providerId="LiveId" clId="{76340A17-B8DE-4CAD-817F-8BAE19F0E477}" dt="2021-06-24T19:48:10.647" v="2260" actId="26606"/>
          <ac:spMkLst>
            <pc:docMk/>
            <pc:sldMk cId="2209007327" sldId="257"/>
            <ac:spMk id="54" creationId="{7B32D337-FDA6-4468-ADB1-7038E5FC0BA9}"/>
          </ac:spMkLst>
        </pc:spChg>
        <pc:spChg chg="add">
          <ac:chgData name="Erin Tansley" userId="4f4ed99bcef60609" providerId="LiveId" clId="{76340A17-B8DE-4CAD-817F-8BAE19F0E477}" dt="2021-06-24T19:48:10.652" v="2261" actId="26606"/>
          <ac:spMkLst>
            <pc:docMk/>
            <pc:sldMk cId="2209007327" sldId="257"/>
            <ac:spMk id="56" creationId="{417CDA24-35F8-4540-8C52-3096D6D94949}"/>
          </ac:spMkLst>
        </pc:spChg>
        <pc:spChg chg="add">
          <ac:chgData name="Erin Tansley" userId="4f4ed99bcef60609" providerId="LiveId" clId="{76340A17-B8DE-4CAD-817F-8BAE19F0E477}" dt="2021-06-24T19:48:10.652" v="2261" actId="26606"/>
          <ac:spMkLst>
            <pc:docMk/>
            <pc:sldMk cId="2209007327" sldId="257"/>
            <ac:spMk id="57" creationId="{8658BFE0-4E65-4174-9C75-687C94E88273}"/>
          </ac:spMkLst>
        </pc:spChg>
        <pc:spChg chg="add">
          <ac:chgData name="Erin Tansley" userId="4f4ed99bcef60609" providerId="LiveId" clId="{76340A17-B8DE-4CAD-817F-8BAE19F0E477}" dt="2021-06-24T19:48:10.652" v="2261" actId="26606"/>
          <ac:spMkLst>
            <pc:docMk/>
            <pc:sldMk cId="2209007327" sldId="257"/>
            <ac:spMk id="58" creationId="{FA75DFED-A0C1-4A83-BE1D-0271C1826EF6}"/>
          </ac:spMkLst>
        </pc:spChg>
        <pc:grpChg chg="add del">
          <ac:chgData name="Erin Tansley" userId="4f4ed99bcef60609" providerId="LiveId" clId="{76340A17-B8DE-4CAD-817F-8BAE19F0E477}" dt="2021-06-24T19:48:10.652" v="2261" actId="26606"/>
          <ac:grpSpMkLst>
            <pc:docMk/>
            <pc:sldMk cId="2209007327" sldId="257"/>
            <ac:grpSpMk id="32" creationId="{A4D026A2-7476-44B0-9648-BB98882F7BA3}"/>
          </ac:grpSpMkLst>
        </pc:grpChg>
        <pc:graphicFrameChg chg="add del mod modGraphic">
          <ac:chgData name="Erin Tansley" userId="4f4ed99bcef60609" providerId="LiveId" clId="{76340A17-B8DE-4CAD-817F-8BAE19F0E477}" dt="2021-06-24T19:43:00.568" v="2213" actId="478"/>
          <ac:graphicFrameMkLst>
            <pc:docMk/>
            <pc:sldMk cId="2209007327" sldId="257"/>
            <ac:graphicFrameMk id="4" creationId="{6121A3CC-7260-4B7F-B5B0-08F4DF1E70C3}"/>
          </ac:graphicFrameMkLst>
        </pc:graphicFrameChg>
        <pc:graphicFrameChg chg="add del mod">
          <ac:chgData name="Erin Tansley" userId="4f4ed99bcef60609" providerId="LiveId" clId="{76340A17-B8DE-4CAD-817F-8BAE19F0E477}" dt="2021-06-24T18:43:52.066" v="1431" actId="478"/>
          <ac:graphicFrameMkLst>
            <pc:docMk/>
            <pc:sldMk cId="2209007327" sldId="257"/>
            <ac:graphicFrameMk id="31" creationId="{F3A23D2D-E291-477F-AC8A-6B21352536EA}"/>
          </ac:graphicFrameMkLst>
        </pc:graphicFrameChg>
        <pc:picChg chg="add del mod">
          <ac:chgData name="Erin Tansley" userId="4f4ed99bcef60609" providerId="LiveId" clId="{76340A17-B8DE-4CAD-817F-8BAE19F0E477}" dt="2021-06-24T19:43:30.750" v="2233" actId="931"/>
          <ac:picMkLst>
            <pc:docMk/>
            <pc:sldMk cId="2209007327" sldId="257"/>
            <ac:picMk id="6" creationId="{2EF1103B-369A-4D83-B18E-A5AD585DB8A0}"/>
          </ac:picMkLst>
        </pc:picChg>
        <pc:picChg chg="add del mod">
          <ac:chgData name="Erin Tansley" userId="4f4ed99bcef60609" providerId="LiveId" clId="{76340A17-B8DE-4CAD-817F-8BAE19F0E477}" dt="2021-06-24T19:43:30.750" v="2233" actId="931"/>
          <ac:picMkLst>
            <pc:docMk/>
            <pc:sldMk cId="2209007327" sldId="257"/>
            <ac:picMk id="9" creationId="{8175792A-C967-4B81-AFD6-6A79DE9A8725}"/>
          </ac:picMkLst>
        </pc:picChg>
        <pc:picChg chg="del">
          <ac:chgData name="Erin Tansley" userId="4f4ed99bcef60609" providerId="LiveId" clId="{76340A17-B8DE-4CAD-817F-8BAE19F0E477}" dt="2021-06-24T02:19:35.564" v="5" actId="478"/>
          <ac:picMkLst>
            <pc:docMk/>
            <pc:sldMk cId="2209007327" sldId="257"/>
            <ac:picMk id="15" creationId="{865D8B44-B57B-4D06-992B-525F55BAA2CB}"/>
          </ac:picMkLst>
        </pc:picChg>
        <pc:picChg chg="add del mod">
          <ac:chgData name="Erin Tansley" userId="4f4ed99bcef60609" providerId="LiveId" clId="{76340A17-B8DE-4CAD-817F-8BAE19F0E477}" dt="2021-06-24T19:43:30.750" v="2233" actId="931"/>
          <ac:picMkLst>
            <pc:docMk/>
            <pc:sldMk cId="2209007327" sldId="257"/>
            <ac:picMk id="17" creationId="{98D84338-3C24-41DD-B45F-A62AE4946EE6}"/>
          </ac:picMkLst>
        </pc:picChg>
        <pc:picChg chg="add mod ord">
          <ac:chgData name="Erin Tansley" userId="4f4ed99bcef60609" providerId="LiveId" clId="{76340A17-B8DE-4CAD-817F-8BAE19F0E477}" dt="2021-06-24T19:48:10.652" v="2261" actId="26606"/>
          <ac:picMkLst>
            <pc:docMk/>
            <pc:sldMk cId="2209007327" sldId="257"/>
            <ac:picMk id="33" creationId="{3EBB852C-9007-460F-B3E2-3D325E852D7A}"/>
          </ac:picMkLst>
        </pc:picChg>
        <pc:picChg chg="add mod ord">
          <ac:chgData name="Erin Tansley" userId="4f4ed99bcef60609" providerId="LiveId" clId="{76340A17-B8DE-4CAD-817F-8BAE19F0E477}" dt="2021-06-24T19:48:10.652" v="2261" actId="26606"/>
          <ac:picMkLst>
            <pc:docMk/>
            <pc:sldMk cId="2209007327" sldId="257"/>
            <ac:picMk id="35" creationId="{7031DA95-0ECB-43C1-A5C4-F5CC54FAE0FD}"/>
          </ac:picMkLst>
        </pc:picChg>
        <pc:picChg chg="add mod ord">
          <ac:chgData name="Erin Tansley" userId="4f4ed99bcef60609" providerId="LiveId" clId="{76340A17-B8DE-4CAD-817F-8BAE19F0E477}" dt="2021-06-24T19:48:10.652" v="2261" actId="26606"/>
          <ac:picMkLst>
            <pc:docMk/>
            <pc:sldMk cId="2209007327" sldId="257"/>
            <ac:picMk id="37" creationId="{E691976F-4D17-41C2-881D-76FA11577362}"/>
          </ac:picMkLst>
        </pc:picChg>
        <pc:picChg chg="add del mod">
          <ac:chgData name="Erin Tansley" userId="4f4ed99bcef60609" providerId="LiveId" clId="{76340A17-B8DE-4CAD-817F-8BAE19F0E477}" dt="2021-06-24T19:45:31.462" v="2254" actId="478"/>
          <ac:picMkLst>
            <pc:docMk/>
            <pc:sldMk cId="2209007327" sldId="257"/>
            <ac:picMk id="39" creationId="{D48640C2-6907-453A-808A-BFC489A8EEE5}"/>
          </ac:picMkLst>
        </pc:picChg>
        <pc:picChg chg="add mod">
          <ac:chgData name="Erin Tansley" userId="4f4ed99bcef60609" providerId="LiveId" clId="{76340A17-B8DE-4CAD-817F-8BAE19F0E477}" dt="2021-06-24T19:48:10.652" v="2261" actId="26606"/>
          <ac:picMkLst>
            <pc:docMk/>
            <pc:sldMk cId="2209007327" sldId="257"/>
            <ac:picMk id="41" creationId="{E681EDDE-FC35-4D12-8125-D4AAF46CCE42}"/>
          </ac:picMkLst>
        </pc:picChg>
      </pc:sldChg>
      <pc:sldChg chg="addSp delSp modSp mod">
        <pc:chgData name="Erin Tansley" userId="4f4ed99bcef60609" providerId="LiveId" clId="{76340A17-B8DE-4CAD-817F-8BAE19F0E477}" dt="2021-06-24T02:57:32.011" v="266" actId="1076"/>
        <pc:sldMkLst>
          <pc:docMk/>
          <pc:sldMk cId="701310035" sldId="258"/>
        </pc:sldMkLst>
        <pc:spChg chg="del mod">
          <ac:chgData name="Erin Tansley" userId="4f4ed99bcef60609" providerId="LiveId" clId="{76340A17-B8DE-4CAD-817F-8BAE19F0E477}" dt="2021-06-24T02:39:41.377" v="36" actId="478"/>
          <ac:spMkLst>
            <pc:docMk/>
            <pc:sldMk cId="701310035" sldId="258"/>
            <ac:spMk id="2" creationId="{5B85C395-8124-4DC3-B65E-3A0F76B3BDCF}"/>
          </ac:spMkLst>
        </pc:spChg>
        <pc:spChg chg="del">
          <ac:chgData name="Erin Tansley" userId="4f4ed99bcef60609" providerId="LiveId" clId="{76340A17-B8DE-4CAD-817F-8BAE19F0E477}" dt="2021-06-24T02:39:42.493" v="37" actId="478"/>
          <ac:spMkLst>
            <pc:docMk/>
            <pc:sldMk cId="701310035" sldId="258"/>
            <ac:spMk id="35" creationId="{C52AEA54-1687-4A8F-9185-817473E4BD51}"/>
          </ac:spMkLst>
        </pc:spChg>
        <pc:spChg chg="add mod">
          <ac:chgData name="Erin Tansley" userId="4f4ed99bcef60609" providerId="LiveId" clId="{76340A17-B8DE-4CAD-817F-8BAE19F0E477}" dt="2021-06-24T02:40:01.795" v="41" actId="1076"/>
          <ac:spMkLst>
            <pc:docMk/>
            <pc:sldMk cId="701310035" sldId="258"/>
            <ac:spMk id="45" creationId="{EF2DC2D7-55F5-46B3-B1E5-C7C3AF4B9A50}"/>
          </ac:spMkLst>
        </pc:spChg>
        <pc:spChg chg="add mod">
          <ac:chgData name="Erin Tansley" userId="4f4ed99bcef60609" providerId="LiveId" clId="{76340A17-B8DE-4CAD-817F-8BAE19F0E477}" dt="2021-06-24T02:57:32.011" v="266" actId="1076"/>
          <ac:spMkLst>
            <pc:docMk/>
            <pc:sldMk cId="701310035" sldId="258"/>
            <ac:spMk id="48" creationId="{7944F880-F9A4-40D8-B9AD-336D16908354}"/>
          </ac:spMkLst>
        </pc:spChg>
      </pc:sldChg>
      <pc:sldChg chg="addSp delSp modSp add mod">
        <pc:chgData name="Erin Tansley" userId="4f4ed99bcef60609" providerId="LiveId" clId="{76340A17-B8DE-4CAD-817F-8BAE19F0E477}" dt="2021-06-24T19:39:23.855" v="2210" actId="20577"/>
        <pc:sldMkLst>
          <pc:docMk/>
          <pc:sldMk cId="3975324157" sldId="259"/>
        </pc:sldMkLst>
        <pc:spChg chg="add mod">
          <ac:chgData name="Erin Tansley" userId="4f4ed99bcef60609" providerId="LiveId" clId="{76340A17-B8DE-4CAD-817F-8BAE19F0E477}" dt="2021-06-24T19:38:46.568" v="2169"/>
          <ac:spMkLst>
            <pc:docMk/>
            <pc:sldMk cId="3975324157" sldId="259"/>
            <ac:spMk id="18" creationId="{358FD16B-BA70-4B5B-9B1E-847F14D182A8}"/>
          </ac:spMkLst>
        </pc:spChg>
        <pc:spChg chg="add mod">
          <ac:chgData name="Erin Tansley" userId="4f4ed99bcef60609" providerId="LiveId" clId="{76340A17-B8DE-4CAD-817F-8BAE19F0E477}" dt="2021-06-24T19:39:11.971" v="2174"/>
          <ac:spMkLst>
            <pc:docMk/>
            <pc:sldMk cId="3975324157" sldId="259"/>
            <ac:spMk id="19" creationId="{635ABD10-AF36-47DD-AFC5-2F998B1A1949}"/>
          </ac:spMkLst>
        </pc:spChg>
        <pc:spChg chg="mod">
          <ac:chgData name="Erin Tansley" userId="4f4ed99bcef60609" providerId="LiveId" clId="{76340A17-B8DE-4CAD-817F-8BAE19F0E477}" dt="2021-06-24T19:39:11.971" v="2174"/>
          <ac:spMkLst>
            <pc:docMk/>
            <pc:sldMk cId="3975324157" sldId="259"/>
            <ac:spMk id="31" creationId="{8EB9F46E-F642-40F1-BAFA-25206E96D9FB}"/>
          </ac:spMkLst>
        </pc:spChg>
        <pc:spChg chg="mod">
          <ac:chgData name="Erin Tansley" userId="4f4ed99bcef60609" providerId="LiveId" clId="{76340A17-B8DE-4CAD-817F-8BAE19F0E477}" dt="2021-06-24T19:39:23.855" v="2210" actId="20577"/>
          <ac:spMkLst>
            <pc:docMk/>
            <pc:sldMk cId="3975324157" sldId="259"/>
            <ac:spMk id="33" creationId="{5786F4B8-5BC2-4B9E-A6E2-51B7866E928D}"/>
          </ac:spMkLst>
        </pc:spChg>
        <pc:spChg chg="add mod">
          <ac:chgData name="Erin Tansley" userId="4f4ed99bcef60609" providerId="LiveId" clId="{76340A17-B8DE-4CAD-817F-8BAE19F0E477}" dt="2021-06-24T19:39:11.971" v="2174"/>
          <ac:spMkLst>
            <pc:docMk/>
            <pc:sldMk cId="3975324157" sldId="259"/>
            <ac:spMk id="34" creationId="{EEF42DD0-3075-4365-BCA3-CB9494335310}"/>
          </ac:spMkLst>
        </pc:spChg>
        <pc:spChg chg="mod">
          <ac:chgData name="Erin Tansley" userId="4f4ed99bcef60609" providerId="LiveId" clId="{76340A17-B8DE-4CAD-817F-8BAE19F0E477}" dt="2021-06-24T19:39:11.971" v="2174"/>
          <ac:spMkLst>
            <pc:docMk/>
            <pc:sldMk cId="3975324157" sldId="259"/>
            <ac:spMk id="36" creationId="{11D42060-5704-4639-837C-DC911F239EA6}"/>
          </ac:spMkLst>
        </pc:spChg>
        <pc:spChg chg="mod">
          <ac:chgData name="Erin Tansley" userId="4f4ed99bcef60609" providerId="LiveId" clId="{76340A17-B8DE-4CAD-817F-8BAE19F0E477}" dt="2021-06-24T19:39:11.971" v="2174"/>
          <ac:spMkLst>
            <pc:docMk/>
            <pc:sldMk cId="3975324157" sldId="259"/>
            <ac:spMk id="37" creationId="{BA241FB1-4275-4FB5-94F2-D04168873CAA}"/>
          </ac:spMkLst>
        </pc:spChg>
        <pc:grpChg chg="add mod">
          <ac:chgData name="Erin Tansley" userId="4f4ed99bcef60609" providerId="LiveId" clId="{76340A17-B8DE-4CAD-817F-8BAE19F0E477}" dt="2021-06-24T19:39:11.971" v="2174"/>
          <ac:grpSpMkLst>
            <pc:docMk/>
            <pc:sldMk cId="3975324157" sldId="259"/>
            <ac:grpSpMk id="20" creationId="{93BF1FF4-B08C-4446-B500-D514DC872FC2}"/>
          </ac:grpSpMkLst>
        </pc:grpChg>
        <pc:grpChg chg="add mod">
          <ac:chgData name="Erin Tansley" userId="4f4ed99bcef60609" providerId="LiveId" clId="{76340A17-B8DE-4CAD-817F-8BAE19F0E477}" dt="2021-06-24T19:39:11.971" v="2174"/>
          <ac:grpSpMkLst>
            <pc:docMk/>
            <pc:sldMk cId="3975324157" sldId="259"/>
            <ac:grpSpMk id="35" creationId="{5F894FFB-CF72-45D7-9A2A-72CD09852763}"/>
          </ac:grpSpMkLst>
        </pc:grpChg>
        <pc:picChg chg="add mod">
          <ac:chgData name="Erin Tansley" userId="4f4ed99bcef60609" providerId="LiveId" clId="{76340A17-B8DE-4CAD-817F-8BAE19F0E477}" dt="2021-06-24T19:38:59.682" v="2172" actId="1076"/>
          <ac:picMkLst>
            <pc:docMk/>
            <pc:sldMk cId="3975324157" sldId="259"/>
            <ac:picMk id="3" creationId="{390A237D-9145-49E6-BE2B-16BA3F33A556}"/>
          </ac:picMkLst>
        </pc:picChg>
        <pc:picChg chg="add mod">
          <ac:chgData name="Erin Tansley" userId="4f4ed99bcef60609" providerId="LiveId" clId="{76340A17-B8DE-4CAD-817F-8BAE19F0E477}" dt="2021-06-24T19:39:02.704" v="2173" actId="1076"/>
          <ac:picMkLst>
            <pc:docMk/>
            <pc:sldMk cId="3975324157" sldId="259"/>
            <ac:picMk id="5" creationId="{2C320161-5818-4CD3-98F0-EAC6324E3077}"/>
          </ac:picMkLst>
        </pc:picChg>
        <pc:picChg chg="del mod">
          <ac:chgData name="Erin Tansley" userId="4f4ed99bcef60609" providerId="LiveId" clId="{76340A17-B8DE-4CAD-817F-8BAE19F0E477}" dt="2021-06-24T18:41:55.381" v="1401" actId="478"/>
          <ac:picMkLst>
            <pc:docMk/>
            <pc:sldMk cId="3975324157" sldId="259"/>
            <ac:picMk id="15" creationId="{865D8B44-B57B-4D06-992B-525F55BAA2CB}"/>
          </ac:picMkLst>
        </pc:picChg>
      </pc:sldChg>
      <pc:sldChg chg="addSp delSp modSp new mod">
        <pc:chgData name="Erin Tansley" userId="4f4ed99bcef60609" providerId="LiveId" clId="{76340A17-B8DE-4CAD-817F-8BAE19F0E477}" dt="2021-06-24T23:01:33.981" v="3096" actId="20577"/>
        <pc:sldMkLst>
          <pc:docMk/>
          <pc:sldMk cId="474192638" sldId="260"/>
        </pc:sldMkLst>
        <pc:spChg chg="del">
          <ac:chgData name="Erin Tansley" userId="4f4ed99bcef60609" providerId="LiveId" clId="{76340A17-B8DE-4CAD-817F-8BAE19F0E477}" dt="2021-06-24T02:20:11.612" v="17" actId="478"/>
          <ac:spMkLst>
            <pc:docMk/>
            <pc:sldMk cId="474192638" sldId="260"/>
            <ac:spMk id="2" creationId="{7A0E2ED0-5A46-4AED-8902-5190F251F0FC}"/>
          </ac:spMkLst>
        </pc:spChg>
        <pc:spChg chg="del mod">
          <ac:chgData name="Erin Tansley" userId="4f4ed99bcef60609" providerId="LiveId" clId="{76340A17-B8DE-4CAD-817F-8BAE19F0E477}" dt="2021-06-24T02:20:10.285" v="16" actId="478"/>
          <ac:spMkLst>
            <pc:docMk/>
            <pc:sldMk cId="474192638" sldId="260"/>
            <ac:spMk id="3" creationId="{5F8251F2-5A5D-4B1A-B018-6D116CC2E60A}"/>
          </ac:spMkLst>
        </pc:spChg>
        <pc:spChg chg="add del mod">
          <ac:chgData name="Erin Tansley" userId="4f4ed99bcef60609" providerId="LiveId" clId="{76340A17-B8DE-4CAD-817F-8BAE19F0E477}" dt="2021-06-24T18:42:22.903" v="1409" actId="478"/>
          <ac:spMkLst>
            <pc:docMk/>
            <pc:sldMk cId="474192638" sldId="260"/>
            <ac:spMk id="6" creationId="{FB363E6C-6820-4381-A364-5B67DAB0E621}"/>
          </ac:spMkLst>
        </pc:spChg>
        <pc:spChg chg="add del mod">
          <ac:chgData name="Erin Tansley" userId="4f4ed99bcef60609" providerId="LiveId" clId="{76340A17-B8DE-4CAD-817F-8BAE19F0E477}" dt="2021-06-24T18:42:25.395" v="1410" actId="478"/>
          <ac:spMkLst>
            <pc:docMk/>
            <pc:sldMk cId="474192638" sldId="260"/>
            <ac:spMk id="8" creationId="{FD36C146-10DF-4032-8B0B-4C34C3319B8A}"/>
          </ac:spMkLst>
        </pc:spChg>
        <pc:spChg chg="add mod">
          <ac:chgData name="Erin Tansley" userId="4f4ed99bcef60609" providerId="LiveId" clId="{76340A17-B8DE-4CAD-817F-8BAE19F0E477}" dt="2021-06-24T19:49:39.307" v="2291" actId="1076"/>
          <ac:spMkLst>
            <pc:docMk/>
            <pc:sldMk cId="474192638" sldId="260"/>
            <ac:spMk id="9" creationId="{5BEF09D4-BB24-4015-9213-CDCBA53E6432}"/>
          </ac:spMkLst>
        </pc:spChg>
        <pc:spChg chg="add mod">
          <ac:chgData name="Erin Tansley" userId="4f4ed99bcef60609" providerId="LiveId" clId="{76340A17-B8DE-4CAD-817F-8BAE19F0E477}" dt="2021-06-24T19:53:57.365" v="2333" actId="1076"/>
          <ac:spMkLst>
            <pc:docMk/>
            <pc:sldMk cId="474192638" sldId="260"/>
            <ac:spMk id="11" creationId="{774A0F01-3076-4C96-956E-0BF7E1BDF485}"/>
          </ac:spMkLst>
        </pc:spChg>
        <pc:spChg chg="add mod">
          <ac:chgData name="Erin Tansley" userId="4f4ed99bcef60609" providerId="LiveId" clId="{76340A17-B8DE-4CAD-817F-8BAE19F0E477}" dt="2021-06-24T19:53:49.753" v="2330" actId="1076"/>
          <ac:spMkLst>
            <pc:docMk/>
            <pc:sldMk cId="474192638" sldId="260"/>
            <ac:spMk id="12" creationId="{CA5DD83C-CA79-4663-98EC-42B30ED223AD}"/>
          </ac:spMkLst>
        </pc:spChg>
        <pc:spChg chg="add mod">
          <ac:chgData name="Erin Tansley" userId="4f4ed99bcef60609" providerId="LiveId" clId="{76340A17-B8DE-4CAD-817F-8BAE19F0E477}" dt="2021-06-24T19:53:53.529" v="2332" actId="1076"/>
          <ac:spMkLst>
            <pc:docMk/>
            <pc:sldMk cId="474192638" sldId="260"/>
            <ac:spMk id="13" creationId="{3067AFDD-2F0C-4B06-B240-4AF0EEDF8DDC}"/>
          </ac:spMkLst>
        </pc:spChg>
        <pc:graphicFrameChg chg="add mod modGraphic">
          <ac:chgData name="Erin Tansley" userId="4f4ed99bcef60609" providerId="LiveId" clId="{76340A17-B8DE-4CAD-817F-8BAE19F0E477}" dt="2021-06-24T23:01:33.981" v="3096" actId="20577"/>
          <ac:graphicFrameMkLst>
            <pc:docMk/>
            <pc:sldMk cId="474192638" sldId="260"/>
            <ac:graphicFrameMk id="10" creationId="{0DF74CA3-2BEF-44B3-A94B-2DE672277E6E}"/>
          </ac:graphicFrameMkLst>
        </pc:graphicFrameChg>
        <pc:picChg chg="add del mod">
          <ac:chgData name="Erin Tansley" userId="4f4ed99bcef60609" providerId="LiveId" clId="{76340A17-B8DE-4CAD-817F-8BAE19F0E477}" dt="2021-06-24T18:41:59.350" v="1403" actId="478"/>
          <ac:picMkLst>
            <pc:docMk/>
            <pc:sldMk cId="474192638" sldId="260"/>
            <ac:picMk id="4" creationId="{1ED2A768-BAD9-49E4-9F61-3F0016BAB6E4}"/>
          </ac:picMkLst>
        </pc:picChg>
        <pc:picChg chg="add del mod">
          <ac:chgData name="Erin Tansley" userId="4f4ed99bcef60609" providerId="LiveId" clId="{76340A17-B8DE-4CAD-817F-8BAE19F0E477}" dt="2021-06-24T18:42:00.904" v="1404" actId="478"/>
          <ac:picMkLst>
            <pc:docMk/>
            <pc:sldMk cId="474192638" sldId="260"/>
            <ac:picMk id="5" creationId="{8EF71A7D-06FC-40B0-9228-9EA70EAB70ED}"/>
          </ac:picMkLst>
        </pc:picChg>
      </pc:sldChg>
      <pc:sldChg chg="addSp delSp modSp new del mod">
        <pc:chgData name="Erin Tansley" userId="4f4ed99bcef60609" providerId="LiveId" clId="{76340A17-B8DE-4CAD-817F-8BAE19F0E477}" dt="2021-06-24T22:27:58.768" v="3083" actId="2696"/>
        <pc:sldMkLst>
          <pc:docMk/>
          <pc:sldMk cId="1882328551" sldId="261"/>
        </pc:sldMkLst>
        <pc:spChg chg="del">
          <ac:chgData name="Erin Tansley" userId="4f4ed99bcef60609" providerId="LiveId" clId="{76340A17-B8DE-4CAD-817F-8BAE19F0E477}" dt="2021-06-24T02:39:19.864" v="32" actId="478"/>
          <ac:spMkLst>
            <pc:docMk/>
            <pc:sldMk cId="1882328551" sldId="261"/>
            <ac:spMk id="2" creationId="{40BFD0F5-55D1-49E6-8B79-9937CADC54A4}"/>
          </ac:spMkLst>
        </pc:spChg>
        <pc:spChg chg="del">
          <ac:chgData name="Erin Tansley" userId="4f4ed99bcef60609" providerId="LiveId" clId="{76340A17-B8DE-4CAD-817F-8BAE19F0E477}" dt="2021-06-24T02:39:21.066" v="33" actId="478"/>
          <ac:spMkLst>
            <pc:docMk/>
            <pc:sldMk cId="1882328551" sldId="261"/>
            <ac:spMk id="3" creationId="{D7DC6919-43EA-4F1A-A08F-E7A540F56E85}"/>
          </ac:spMkLst>
        </pc:spChg>
        <pc:spChg chg="add mod">
          <ac:chgData name="Erin Tansley" userId="4f4ed99bcef60609" providerId="LiveId" clId="{76340A17-B8DE-4CAD-817F-8BAE19F0E477}" dt="2021-06-24T22:27:48.864" v="3082" actId="20577"/>
          <ac:spMkLst>
            <pc:docMk/>
            <pc:sldMk cId="1882328551" sldId="261"/>
            <ac:spMk id="5" creationId="{A7802F7D-37F8-4EAA-90EC-DD9A634EC71D}"/>
          </ac:spMkLst>
        </pc:spChg>
        <pc:graphicFrameChg chg="add del mod modGraphic">
          <ac:chgData name="Erin Tansley" userId="4f4ed99bcef60609" providerId="LiveId" clId="{76340A17-B8DE-4CAD-817F-8BAE19F0E477}" dt="2021-06-24T22:21:53.485" v="2695" actId="21"/>
          <ac:graphicFrameMkLst>
            <pc:docMk/>
            <pc:sldMk cId="1882328551" sldId="261"/>
            <ac:graphicFrameMk id="4" creationId="{D726B906-BC3A-40D3-8384-27ED98E04398}"/>
          </ac:graphicFrameMkLst>
        </pc:graphicFrameChg>
      </pc:sldChg>
      <pc:sldChg chg="addSp delSp modSp new mod ord">
        <pc:chgData name="Erin Tansley" userId="4f4ed99bcef60609" providerId="LiveId" clId="{76340A17-B8DE-4CAD-817F-8BAE19F0E477}" dt="2021-06-24T02:57:14.244" v="265" actId="1076"/>
        <pc:sldMkLst>
          <pc:docMk/>
          <pc:sldMk cId="4165116008" sldId="262"/>
        </pc:sldMkLst>
        <pc:spChg chg="del">
          <ac:chgData name="Erin Tansley" userId="4f4ed99bcef60609" providerId="LiveId" clId="{76340A17-B8DE-4CAD-817F-8BAE19F0E477}" dt="2021-06-24T02:19:59.548" v="11" actId="478"/>
          <ac:spMkLst>
            <pc:docMk/>
            <pc:sldMk cId="4165116008" sldId="262"/>
            <ac:spMk id="2" creationId="{9C627C19-E361-43B6-9B6E-81DD175039D4}"/>
          </ac:spMkLst>
        </pc:spChg>
        <pc:spChg chg="del">
          <ac:chgData name="Erin Tansley" userId="4f4ed99bcef60609" providerId="LiveId" clId="{76340A17-B8DE-4CAD-817F-8BAE19F0E477}" dt="2021-06-24T02:20:00.499" v="12" actId="478"/>
          <ac:spMkLst>
            <pc:docMk/>
            <pc:sldMk cId="4165116008" sldId="262"/>
            <ac:spMk id="3" creationId="{5AD6E8D9-0289-4B15-8740-13A140693434}"/>
          </ac:spMkLst>
        </pc:spChg>
        <pc:spChg chg="add del mod">
          <ac:chgData name="Erin Tansley" userId="4f4ed99bcef60609" providerId="LiveId" clId="{76340A17-B8DE-4CAD-817F-8BAE19F0E477}" dt="2021-06-24T02:43:08.848" v="84" actId="21"/>
          <ac:spMkLst>
            <pc:docMk/>
            <pc:sldMk cId="4165116008" sldId="262"/>
            <ac:spMk id="4" creationId="{282B9834-9F7E-4646-AC92-9DF085A275EA}"/>
          </ac:spMkLst>
        </pc:spChg>
        <pc:spChg chg="add del mod">
          <ac:chgData name="Erin Tansley" userId="4f4ed99bcef60609" providerId="LiveId" clId="{76340A17-B8DE-4CAD-817F-8BAE19F0E477}" dt="2021-06-24T02:57:05.295" v="263" actId="478"/>
          <ac:spMkLst>
            <pc:docMk/>
            <pc:sldMk cId="4165116008" sldId="262"/>
            <ac:spMk id="5" creationId="{22CC3FB0-4372-4F09-9453-D5A858FC23AB}"/>
          </ac:spMkLst>
        </pc:spChg>
        <pc:spChg chg="add del mod">
          <ac:chgData name="Erin Tansley" userId="4f4ed99bcef60609" providerId="LiveId" clId="{76340A17-B8DE-4CAD-817F-8BAE19F0E477}" dt="2021-06-24T02:52:30.572" v="251" actId="478"/>
          <ac:spMkLst>
            <pc:docMk/>
            <pc:sldMk cId="4165116008" sldId="262"/>
            <ac:spMk id="6" creationId="{26465A15-6E02-453E-8D61-C3FF95A20FD4}"/>
          </ac:spMkLst>
        </pc:spChg>
        <pc:spChg chg="add del mod">
          <ac:chgData name="Erin Tansley" userId="4f4ed99bcef60609" providerId="LiveId" clId="{76340A17-B8DE-4CAD-817F-8BAE19F0E477}" dt="2021-06-24T02:43:08.848" v="84" actId="21"/>
          <ac:spMkLst>
            <pc:docMk/>
            <pc:sldMk cId="4165116008" sldId="262"/>
            <ac:spMk id="8" creationId="{EFDA4C81-A6B2-4F39-B43F-11258ED0CD84}"/>
          </ac:spMkLst>
        </pc:spChg>
        <pc:graphicFrameChg chg="add del modGraphic">
          <ac:chgData name="Erin Tansley" userId="4f4ed99bcef60609" providerId="LiveId" clId="{76340A17-B8DE-4CAD-817F-8BAE19F0E477}" dt="2021-06-24T02:48:49.273" v="136" actId="478"/>
          <ac:graphicFrameMkLst>
            <pc:docMk/>
            <pc:sldMk cId="4165116008" sldId="262"/>
            <ac:graphicFrameMk id="9" creationId="{96EE5D84-71E4-4E0A-895B-DE5ABA30D09F}"/>
          </ac:graphicFrameMkLst>
        </pc:graphicFrameChg>
        <pc:graphicFrameChg chg="add mod modGraphic">
          <ac:chgData name="Erin Tansley" userId="4f4ed99bcef60609" providerId="LiveId" clId="{76340A17-B8DE-4CAD-817F-8BAE19F0E477}" dt="2021-06-24T02:57:14.244" v="265" actId="1076"/>
          <ac:graphicFrameMkLst>
            <pc:docMk/>
            <pc:sldMk cId="4165116008" sldId="262"/>
            <ac:graphicFrameMk id="10" creationId="{A7DE5A66-DE5D-4DAF-BED0-F7A845940880}"/>
          </ac:graphicFrameMkLst>
        </pc:graphicFrameChg>
      </pc:sldChg>
      <pc:sldChg chg="addSp delSp modSp add mod ord">
        <pc:chgData name="Erin Tansley" userId="4f4ed99bcef60609" providerId="LiveId" clId="{76340A17-B8DE-4CAD-817F-8BAE19F0E477}" dt="2021-06-24T02:48:06.544" v="134" actId="207"/>
        <pc:sldMkLst>
          <pc:docMk/>
          <pc:sldMk cId="1295641337" sldId="263"/>
        </pc:sldMkLst>
        <pc:spChg chg="add del mod">
          <ac:chgData name="Erin Tansley" userId="4f4ed99bcef60609" providerId="LiveId" clId="{76340A17-B8DE-4CAD-817F-8BAE19F0E477}" dt="2021-06-24T02:43:12.439" v="85" actId="478"/>
          <ac:spMkLst>
            <pc:docMk/>
            <pc:sldMk cId="1295641337" sldId="263"/>
            <ac:spMk id="2" creationId="{A0AFE159-CC95-42F5-B5D5-1BD10648B0A9}"/>
          </ac:spMkLst>
        </pc:spChg>
        <pc:spChg chg="add del mod">
          <ac:chgData name="Erin Tansley" userId="4f4ed99bcef60609" providerId="LiveId" clId="{76340A17-B8DE-4CAD-817F-8BAE19F0E477}" dt="2021-06-24T02:43:21.777" v="97" actId="478"/>
          <ac:spMkLst>
            <pc:docMk/>
            <pc:sldMk cId="1295641337" sldId="263"/>
            <ac:spMk id="4" creationId="{B3318186-8C1C-44AD-BAB0-077EFCC63810}"/>
          </ac:spMkLst>
        </pc:spChg>
        <pc:spChg chg="add mod">
          <ac:chgData name="Erin Tansley" userId="4f4ed99bcef60609" providerId="LiveId" clId="{76340A17-B8DE-4CAD-817F-8BAE19F0E477}" dt="2021-06-24T02:43:44.476" v="100" actId="1076"/>
          <ac:spMkLst>
            <pc:docMk/>
            <pc:sldMk cId="1295641337" sldId="263"/>
            <ac:spMk id="5" creationId="{6604DD6B-4C45-4F9F-9432-C696C78815D4}"/>
          </ac:spMkLst>
        </pc:spChg>
        <pc:spChg chg="add del mod">
          <ac:chgData name="Erin Tansley" userId="4f4ed99bcef60609" providerId="LiveId" clId="{76340A17-B8DE-4CAD-817F-8BAE19F0E477}" dt="2021-06-24T02:46:09.271" v="122" actId="478"/>
          <ac:spMkLst>
            <pc:docMk/>
            <pc:sldMk cId="1295641337" sldId="263"/>
            <ac:spMk id="6" creationId="{24D0644D-9DF1-4BA1-9ACF-B69B11D7B2E7}"/>
          </ac:spMkLst>
        </pc:spChg>
        <pc:graphicFrameChg chg="add mod modGraphic">
          <ac:chgData name="Erin Tansley" userId="4f4ed99bcef60609" providerId="LiveId" clId="{76340A17-B8DE-4CAD-817F-8BAE19F0E477}" dt="2021-06-24T02:48:06.544" v="134" actId="207"/>
          <ac:graphicFrameMkLst>
            <pc:docMk/>
            <pc:sldMk cId="1295641337" sldId="263"/>
            <ac:graphicFrameMk id="7" creationId="{A14543AD-410A-44D0-A8F5-77C578990962}"/>
          </ac:graphicFrameMkLst>
        </pc:graphicFrameChg>
      </pc:sldChg>
      <pc:sldChg chg="addSp delSp modSp add mod ord">
        <pc:chgData name="Erin Tansley" userId="4f4ed99bcef60609" providerId="LiveId" clId="{76340A17-B8DE-4CAD-817F-8BAE19F0E477}" dt="2021-06-24T18:09:57.385" v="976" actId="478"/>
        <pc:sldMkLst>
          <pc:docMk/>
          <pc:sldMk cId="3234207973" sldId="264"/>
        </pc:sldMkLst>
        <pc:spChg chg="add mod">
          <ac:chgData name="Erin Tansley" userId="4f4ed99bcef60609" providerId="LiveId" clId="{76340A17-B8DE-4CAD-817F-8BAE19F0E477}" dt="2021-06-24T18:07:35.593" v="953" actId="1076"/>
          <ac:spMkLst>
            <pc:docMk/>
            <pc:sldMk cId="3234207973" sldId="264"/>
            <ac:spMk id="2" creationId="{58A7E204-F38A-4816-9CB5-22F0C48B0322}"/>
          </ac:spMkLst>
        </pc:spChg>
        <pc:spChg chg="add del mod">
          <ac:chgData name="Erin Tansley" userId="4f4ed99bcef60609" providerId="LiveId" clId="{76340A17-B8DE-4CAD-817F-8BAE19F0E477}" dt="2021-06-24T18:09:57.385" v="976" actId="478"/>
          <ac:spMkLst>
            <pc:docMk/>
            <pc:sldMk cId="3234207973" sldId="264"/>
            <ac:spMk id="11" creationId="{91F8EDE5-1F2E-414B-A9A5-DB05BC2F36EE}"/>
          </ac:spMkLst>
        </pc:spChg>
        <pc:spChg chg="add mod">
          <ac:chgData name="Erin Tansley" userId="4f4ed99bcef60609" providerId="LiveId" clId="{76340A17-B8DE-4CAD-817F-8BAE19F0E477}" dt="2021-06-24T18:09:22.006" v="971" actId="1076"/>
          <ac:spMkLst>
            <pc:docMk/>
            <pc:sldMk cId="3234207973" sldId="264"/>
            <ac:spMk id="12" creationId="{FBCAD8F9-A08A-4CD9-95A7-431DED586F41}"/>
          </ac:spMkLst>
        </pc:spChg>
        <pc:spChg chg="add del mod">
          <ac:chgData name="Erin Tansley" userId="4f4ed99bcef60609" providerId="LiveId" clId="{76340A17-B8DE-4CAD-817F-8BAE19F0E477}" dt="2021-06-24T18:09:56.052" v="975" actId="478"/>
          <ac:spMkLst>
            <pc:docMk/>
            <pc:sldMk cId="3234207973" sldId="264"/>
            <ac:spMk id="13" creationId="{E7FC9B74-2A68-47EF-B49C-DB60E39DDD67}"/>
          </ac:spMkLst>
        </pc:spChg>
        <pc:graphicFrameChg chg="add del mod modGraphic">
          <ac:chgData name="Erin Tansley" userId="4f4ed99bcef60609" providerId="LiveId" clId="{76340A17-B8DE-4CAD-817F-8BAE19F0E477}" dt="2021-06-24T17:59:31.339" v="854" actId="478"/>
          <ac:graphicFrameMkLst>
            <pc:docMk/>
            <pc:sldMk cId="3234207973" sldId="264"/>
            <ac:graphicFrameMk id="3" creationId="{1C9CCDCE-11A1-4A66-A417-0F002C56FB21}"/>
          </ac:graphicFrameMkLst>
        </pc:graphicFrameChg>
        <pc:graphicFrameChg chg="add del mod modGraphic">
          <ac:chgData name="Erin Tansley" userId="4f4ed99bcef60609" providerId="LiveId" clId="{76340A17-B8DE-4CAD-817F-8BAE19F0E477}" dt="2021-06-24T18:05:56.557" v="906" actId="478"/>
          <ac:graphicFrameMkLst>
            <pc:docMk/>
            <pc:sldMk cId="3234207973" sldId="264"/>
            <ac:graphicFrameMk id="4" creationId="{98D909B8-A729-4ED7-B3C5-5AEDF0C873B5}"/>
          </ac:graphicFrameMkLst>
        </pc:graphicFrameChg>
        <pc:picChg chg="add mod">
          <ac:chgData name="Erin Tansley" userId="4f4ed99bcef60609" providerId="LiveId" clId="{76340A17-B8DE-4CAD-817F-8BAE19F0E477}" dt="2021-06-24T18:09:11.075" v="969" actId="1076"/>
          <ac:picMkLst>
            <pc:docMk/>
            <pc:sldMk cId="3234207973" sldId="264"/>
            <ac:picMk id="6" creationId="{7F73D0C3-C402-447F-AA99-4D9B534C32DB}"/>
          </ac:picMkLst>
        </pc:picChg>
        <pc:picChg chg="add mod">
          <ac:chgData name="Erin Tansley" userId="4f4ed99bcef60609" providerId="LiveId" clId="{76340A17-B8DE-4CAD-817F-8BAE19F0E477}" dt="2021-06-24T18:09:15.062" v="970" actId="1076"/>
          <ac:picMkLst>
            <pc:docMk/>
            <pc:sldMk cId="3234207973" sldId="264"/>
            <ac:picMk id="8" creationId="{E6325755-FBCB-4C77-B2B3-02EE2F17598C}"/>
          </ac:picMkLst>
        </pc:picChg>
        <pc:picChg chg="add mod">
          <ac:chgData name="Erin Tansley" userId="4f4ed99bcef60609" providerId="LiveId" clId="{76340A17-B8DE-4CAD-817F-8BAE19F0E477}" dt="2021-06-24T18:08:05.542" v="962" actId="1076"/>
          <ac:picMkLst>
            <pc:docMk/>
            <pc:sldMk cId="3234207973" sldId="264"/>
            <ac:picMk id="10" creationId="{82469D20-A7E2-479C-9B34-6078080793FB}"/>
          </ac:picMkLst>
        </pc:picChg>
      </pc:sldChg>
      <pc:sldChg chg="addSp modSp add mod">
        <pc:chgData name="Erin Tansley" userId="4f4ed99bcef60609" providerId="LiveId" clId="{76340A17-B8DE-4CAD-817F-8BAE19F0E477}" dt="2021-06-24T14:50:57.539" v="369" actId="1076"/>
        <pc:sldMkLst>
          <pc:docMk/>
          <pc:sldMk cId="271839878" sldId="265"/>
        </pc:sldMkLst>
        <pc:spChg chg="add mod">
          <ac:chgData name="Erin Tansley" userId="4f4ed99bcef60609" providerId="LiveId" clId="{76340A17-B8DE-4CAD-817F-8BAE19F0E477}" dt="2021-06-24T14:50:44.912" v="368" actId="20577"/>
          <ac:spMkLst>
            <pc:docMk/>
            <pc:sldMk cId="271839878" sldId="265"/>
            <ac:spMk id="3" creationId="{9526D443-F961-4E85-8AEB-CF551EB7DA9E}"/>
          </ac:spMkLst>
        </pc:spChg>
        <pc:graphicFrameChg chg="add mod">
          <ac:chgData name="Erin Tansley" userId="4f4ed99bcef60609" providerId="LiveId" clId="{76340A17-B8DE-4CAD-817F-8BAE19F0E477}" dt="2021-06-24T14:50:57.539" v="369" actId="1076"/>
          <ac:graphicFrameMkLst>
            <pc:docMk/>
            <pc:sldMk cId="271839878" sldId="265"/>
            <ac:graphicFrameMk id="2" creationId="{19CE5575-E9C0-4FBB-A2DC-DDB13924E06F}"/>
          </ac:graphicFrameMkLst>
        </pc:graphicFrameChg>
      </pc:sldChg>
      <pc:sldChg chg="addSp modSp add mod">
        <pc:chgData name="Erin Tansley" userId="4f4ed99bcef60609" providerId="LiveId" clId="{76340A17-B8DE-4CAD-817F-8BAE19F0E477}" dt="2021-06-24T14:48:18.306" v="352" actId="1076"/>
        <pc:sldMkLst>
          <pc:docMk/>
          <pc:sldMk cId="3245128775" sldId="266"/>
        </pc:sldMkLst>
        <pc:spChg chg="add mod">
          <ac:chgData name="Erin Tansley" userId="4f4ed99bcef60609" providerId="LiveId" clId="{76340A17-B8DE-4CAD-817F-8BAE19F0E477}" dt="2021-06-24T14:48:03.609" v="350" actId="1076"/>
          <ac:spMkLst>
            <pc:docMk/>
            <pc:sldMk cId="3245128775" sldId="266"/>
            <ac:spMk id="2" creationId="{68CA4467-E7D5-47BE-8696-3FE936CC501D}"/>
          </ac:spMkLst>
        </pc:spChg>
        <pc:graphicFrameChg chg="add mod modGraphic">
          <ac:chgData name="Erin Tansley" userId="4f4ed99bcef60609" providerId="LiveId" clId="{76340A17-B8DE-4CAD-817F-8BAE19F0E477}" dt="2021-06-24T14:48:18.306" v="352" actId="1076"/>
          <ac:graphicFrameMkLst>
            <pc:docMk/>
            <pc:sldMk cId="3245128775" sldId="266"/>
            <ac:graphicFrameMk id="3" creationId="{CBFB8529-5137-429B-B066-3E685F590EF6}"/>
          </ac:graphicFrameMkLst>
        </pc:graphicFrameChg>
        <pc:graphicFrameChg chg="add mod modGraphic">
          <ac:chgData name="Erin Tansley" userId="4f4ed99bcef60609" providerId="LiveId" clId="{76340A17-B8DE-4CAD-817F-8BAE19F0E477}" dt="2021-06-24T14:48:13.425" v="351" actId="1076"/>
          <ac:graphicFrameMkLst>
            <pc:docMk/>
            <pc:sldMk cId="3245128775" sldId="266"/>
            <ac:graphicFrameMk id="4" creationId="{A51BFF51-CBBD-4139-B2D2-02DC13384E39}"/>
          </ac:graphicFrameMkLst>
        </pc:graphicFrameChg>
      </pc:sldChg>
      <pc:sldChg chg="addSp delSp modSp add mod ord">
        <pc:chgData name="Erin Tansley" userId="4f4ed99bcef60609" providerId="LiveId" clId="{76340A17-B8DE-4CAD-817F-8BAE19F0E477}" dt="2021-06-24T18:39:00.080" v="1289" actId="1076"/>
        <pc:sldMkLst>
          <pc:docMk/>
          <pc:sldMk cId="3823461089" sldId="267"/>
        </pc:sldMkLst>
        <pc:spChg chg="add mod">
          <ac:chgData name="Erin Tansley" userId="4f4ed99bcef60609" providerId="LiveId" clId="{76340A17-B8DE-4CAD-817F-8BAE19F0E477}" dt="2021-06-24T18:39:00.080" v="1289" actId="1076"/>
          <ac:spMkLst>
            <pc:docMk/>
            <pc:sldMk cId="3823461089" sldId="267"/>
            <ac:spMk id="2" creationId="{FD41ACBB-B927-4380-A22E-01B748B896C7}"/>
          </ac:spMkLst>
        </pc:spChg>
        <pc:spChg chg="add mod">
          <ac:chgData name="Erin Tansley" userId="4f4ed99bcef60609" providerId="LiveId" clId="{76340A17-B8DE-4CAD-817F-8BAE19F0E477}" dt="2021-06-24T18:06:54.052" v="937" actId="1076"/>
          <ac:spMkLst>
            <pc:docMk/>
            <pc:sldMk cId="3823461089" sldId="267"/>
            <ac:spMk id="10" creationId="{6B1B11FC-F51E-467E-8FD9-417127E6FE25}"/>
          </ac:spMkLst>
        </pc:spChg>
        <pc:spChg chg="add mod">
          <ac:chgData name="Erin Tansley" userId="4f4ed99bcef60609" providerId="LiveId" clId="{76340A17-B8DE-4CAD-817F-8BAE19F0E477}" dt="2021-06-24T17:55:34.445" v="757"/>
          <ac:spMkLst>
            <pc:docMk/>
            <pc:sldMk cId="3823461089" sldId="267"/>
            <ac:spMk id="12" creationId="{FCD6CCEE-CDD3-4AB9-9677-85B8C45AC547}"/>
          </ac:spMkLst>
        </pc:spChg>
        <pc:spChg chg="add mod">
          <ac:chgData name="Erin Tansley" userId="4f4ed99bcef60609" providerId="LiveId" clId="{76340A17-B8DE-4CAD-817F-8BAE19F0E477}" dt="2021-06-24T17:57:15.421" v="817" actId="20577"/>
          <ac:spMkLst>
            <pc:docMk/>
            <pc:sldMk cId="3823461089" sldId="267"/>
            <ac:spMk id="13" creationId="{A309DD20-0508-4914-97C2-617000058B85}"/>
          </ac:spMkLst>
        </pc:spChg>
        <pc:spChg chg="add mod">
          <ac:chgData name="Erin Tansley" userId="4f4ed99bcef60609" providerId="LiveId" clId="{76340A17-B8DE-4CAD-817F-8BAE19F0E477}" dt="2021-06-24T18:06:54.052" v="937" actId="1076"/>
          <ac:spMkLst>
            <pc:docMk/>
            <pc:sldMk cId="3823461089" sldId="267"/>
            <ac:spMk id="14" creationId="{786A3BA4-1467-4933-AE03-D82E3542F939}"/>
          </ac:spMkLst>
        </pc:spChg>
        <pc:spChg chg="mod">
          <ac:chgData name="Erin Tansley" userId="4f4ed99bcef60609" providerId="LiveId" clId="{76340A17-B8DE-4CAD-817F-8BAE19F0E477}" dt="2021-06-24T17:56:12.483" v="772"/>
          <ac:spMkLst>
            <pc:docMk/>
            <pc:sldMk cId="3823461089" sldId="267"/>
            <ac:spMk id="16" creationId="{67A4744C-C528-4721-A6E4-8624B988FB02}"/>
          </ac:spMkLst>
        </pc:spChg>
        <pc:spChg chg="mod">
          <ac:chgData name="Erin Tansley" userId="4f4ed99bcef60609" providerId="LiveId" clId="{76340A17-B8DE-4CAD-817F-8BAE19F0E477}" dt="2021-06-24T17:57:11.342" v="813" actId="20577"/>
          <ac:spMkLst>
            <pc:docMk/>
            <pc:sldMk cId="3823461089" sldId="267"/>
            <ac:spMk id="17" creationId="{2249A945-C9D1-4E2A-B67A-B1BA5BC08223}"/>
          </ac:spMkLst>
        </pc:spChg>
        <pc:spChg chg="add mod">
          <ac:chgData name="Erin Tansley" userId="4f4ed99bcef60609" providerId="LiveId" clId="{76340A17-B8DE-4CAD-817F-8BAE19F0E477}" dt="2021-06-24T18:06:54.052" v="937" actId="1076"/>
          <ac:spMkLst>
            <pc:docMk/>
            <pc:sldMk cId="3823461089" sldId="267"/>
            <ac:spMk id="18" creationId="{4EFEE42F-30E8-4643-97C9-1BFB0951E2C5}"/>
          </ac:spMkLst>
        </pc:spChg>
        <pc:spChg chg="mod">
          <ac:chgData name="Erin Tansley" userId="4f4ed99bcef60609" providerId="LiveId" clId="{76340A17-B8DE-4CAD-817F-8BAE19F0E477}" dt="2021-06-24T17:56:16.865" v="774"/>
          <ac:spMkLst>
            <pc:docMk/>
            <pc:sldMk cId="3823461089" sldId="267"/>
            <ac:spMk id="20" creationId="{7467365D-465B-4013-928A-34C90170BC00}"/>
          </ac:spMkLst>
        </pc:spChg>
        <pc:spChg chg="mod">
          <ac:chgData name="Erin Tansley" userId="4f4ed99bcef60609" providerId="LiveId" clId="{76340A17-B8DE-4CAD-817F-8BAE19F0E477}" dt="2021-06-24T17:56:50.189" v="783" actId="20577"/>
          <ac:spMkLst>
            <pc:docMk/>
            <pc:sldMk cId="3823461089" sldId="267"/>
            <ac:spMk id="21" creationId="{5481DE4C-70E2-46F1-9F4B-6DEE1D4155FA}"/>
          </ac:spMkLst>
        </pc:spChg>
        <pc:grpChg chg="add mod">
          <ac:chgData name="Erin Tansley" userId="4f4ed99bcef60609" providerId="LiveId" clId="{76340A17-B8DE-4CAD-817F-8BAE19F0E477}" dt="2021-06-24T18:06:54.052" v="937" actId="1076"/>
          <ac:grpSpMkLst>
            <pc:docMk/>
            <pc:sldMk cId="3823461089" sldId="267"/>
            <ac:grpSpMk id="11" creationId="{F1D36858-2183-43EB-9DB2-60F25D9D6534}"/>
          </ac:grpSpMkLst>
        </pc:grpChg>
        <pc:grpChg chg="add mod">
          <ac:chgData name="Erin Tansley" userId="4f4ed99bcef60609" providerId="LiveId" clId="{76340A17-B8DE-4CAD-817F-8BAE19F0E477}" dt="2021-06-24T18:06:54.052" v="937" actId="1076"/>
          <ac:grpSpMkLst>
            <pc:docMk/>
            <pc:sldMk cId="3823461089" sldId="267"/>
            <ac:grpSpMk id="15" creationId="{6B921E20-48F0-4F17-82FB-B8BD87351283}"/>
          </ac:grpSpMkLst>
        </pc:grpChg>
        <pc:grpChg chg="add mod">
          <ac:chgData name="Erin Tansley" userId="4f4ed99bcef60609" providerId="LiveId" clId="{76340A17-B8DE-4CAD-817F-8BAE19F0E477}" dt="2021-06-24T18:06:54.052" v="937" actId="1076"/>
          <ac:grpSpMkLst>
            <pc:docMk/>
            <pc:sldMk cId="3823461089" sldId="267"/>
            <ac:grpSpMk id="19" creationId="{E4EBC547-CCCE-40B3-BC9A-7203593E3519}"/>
          </ac:grpSpMkLst>
        </pc:grpChg>
        <pc:graphicFrameChg chg="add del mod modGraphic">
          <ac:chgData name="Erin Tansley" userId="4f4ed99bcef60609" providerId="LiveId" clId="{76340A17-B8DE-4CAD-817F-8BAE19F0E477}" dt="2021-06-24T17:48:20.353" v="601" actId="478"/>
          <ac:graphicFrameMkLst>
            <pc:docMk/>
            <pc:sldMk cId="3823461089" sldId="267"/>
            <ac:graphicFrameMk id="3" creationId="{B3CE1FFF-60D3-4643-BFCA-9AC569C7F2F9}"/>
          </ac:graphicFrameMkLst>
        </pc:graphicFrameChg>
        <pc:graphicFrameChg chg="add del mod modGraphic">
          <ac:chgData name="Erin Tansley" userId="4f4ed99bcef60609" providerId="LiveId" clId="{76340A17-B8DE-4CAD-817F-8BAE19F0E477}" dt="2021-06-24T17:48:47.442" v="604" actId="478"/>
          <ac:graphicFrameMkLst>
            <pc:docMk/>
            <pc:sldMk cId="3823461089" sldId="267"/>
            <ac:graphicFrameMk id="4" creationId="{C251FE3C-F0A7-47F4-B4A3-0A7FDAA463DC}"/>
          </ac:graphicFrameMkLst>
        </pc:graphicFrameChg>
        <pc:graphicFrameChg chg="add del mod modGraphic">
          <ac:chgData name="Erin Tansley" userId="4f4ed99bcef60609" providerId="LiveId" clId="{76340A17-B8DE-4CAD-817F-8BAE19F0E477}" dt="2021-06-24T17:49:53.994" v="613" actId="478"/>
          <ac:graphicFrameMkLst>
            <pc:docMk/>
            <pc:sldMk cId="3823461089" sldId="267"/>
            <ac:graphicFrameMk id="8" creationId="{19AC8F52-6B49-4BF3-937E-04B923D3A08A}"/>
          </ac:graphicFrameMkLst>
        </pc:graphicFrameChg>
        <pc:graphicFrameChg chg="add del mod modGraphic">
          <ac:chgData name="Erin Tansley" userId="4f4ed99bcef60609" providerId="LiveId" clId="{76340A17-B8DE-4CAD-817F-8BAE19F0E477}" dt="2021-06-24T17:54:14.351" v="749" actId="478"/>
          <ac:graphicFrameMkLst>
            <pc:docMk/>
            <pc:sldMk cId="3823461089" sldId="267"/>
            <ac:graphicFrameMk id="9" creationId="{0BDE673F-10D4-4EBD-B8B7-328A0E5344D6}"/>
          </ac:graphicFrameMkLst>
        </pc:graphicFrameChg>
        <pc:picChg chg="add mod">
          <ac:chgData name="Erin Tansley" userId="4f4ed99bcef60609" providerId="LiveId" clId="{76340A17-B8DE-4CAD-817F-8BAE19F0E477}" dt="2021-06-24T18:06:54.052" v="937" actId="1076"/>
          <ac:picMkLst>
            <pc:docMk/>
            <pc:sldMk cId="3823461089" sldId="267"/>
            <ac:picMk id="5" creationId="{1FD6D979-18E2-4806-96B5-5F6AFE6EB94B}"/>
          </ac:picMkLst>
        </pc:picChg>
        <pc:picChg chg="add mod">
          <ac:chgData name="Erin Tansley" userId="4f4ed99bcef60609" providerId="LiveId" clId="{76340A17-B8DE-4CAD-817F-8BAE19F0E477}" dt="2021-06-24T18:06:54.052" v="937" actId="1076"/>
          <ac:picMkLst>
            <pc:docMk/>
            <pc:sldMk cId="3823461089" sldId="267"/>
            <ac:picMk id="6" creationId="{733FF281-9477-4C3F-8500-D3C885038C0E}"/>
          </ac:picMkLst>
        </pc:picChg>
        <pc:picChg chg="add mod">
          <ac:chgData name="Erin Tansley" userId="4f4ed99bcef60609" providerId="LiveId" clId="{76340A17-B8DE-4CAD-817F-8BAE19F0E477}" dt="2021-06-24T18:06:54.052" v="937" actId="1076"/>
          <ac:picMkLst>
            <pc:docMk/>
            <pc:sldMk cId="3823461089" sldId="267"/>
            <ac:picMk id="7" creationId="{BA9EA137-AB59-4B4A-AF1E-AF62BA2B8C13}"/>
          </ac:picMkLst>
        </pc:picChg>
      </pc:sldChg>
      <pc:sldChg chg="addSp modSp add mod ord">
        <pc:chgData name="Erin Tansley" userId="4f4ed99bcef60609" providerId="LiveId" clId="{76340A17-B8DE-4CAD-817F-8BAE19F0E477}" dt="2021-06-24T17:47:09.881" v="595" actId="14100"/>
        <pc:sldMkLst>
          <pc:docMk/>
          <pc:sldMk cId="798017380" sldId="268"/>
        </pc:sldMkLst>
        <pc:spChg chg="add mod">
          <ac:chgData name="Erin Tansley" userId="4f4ed99bcef60609" providerId="LiveId" clId="{76340A17-B8DE-4CAD-817F-8BAE19F0E477}" dt="2021-06-24T15:02:36.982" v="573" actId="1076"/>
          <ac:spMkLst>
            <pc:docMk/>
            <pc:sldMk cId="798017380" sldId="268"/>
            <ac:spMk id="2" creationId="{45C22720-9D04-40C5-86E1-D6E9179787CC}"/>
          </ac:spMkLst>
        </pc:spChg>
        <pc:graphicFrameChg chg="add mod modGraphic">
          <ac:chgData name="Erin Tansley" userId="4f4ed99bcef60609" providerId="LiveId" clId="{76340A17-B8DE-4CAD-817F-8BAE19F0E477}" dt="2021-06-24T17:47:09.881" v="595" actId="14100"/>
          <ac:graphicFrameMkLst>
            <pc:docMk/>
            <pc:sldMk cId="798017380" sldId="268"/>
            <ac:graphicFrameMk id="3" creationId="{23B331AB-15DC-48FB-A5A6-6F47FF2A91FA}"/>
          </ac:graphicFrameMkLst>
        </pc:graphicFrameChg>
      </pc:sldChg>
      <pc:sldChg chg="addSp delSp modSp add mod ord">
        <pc:chgData name="Erin Tansley" userId="4f4ed99bcef60609" providerId="LiveId" clId="{76340A17-B8DE-4CAD-817F-8BAE19F0E477}" dt="2021-06-24T18:15:24.829" v="1094" actId="1076"/>
        <pc:sldMkLst>
          <pc:docMk/>
          <pc:sldMk cId="309668269" sldId="269"/>
        </pc:sldMkLst>
        <pc:spChg chg="add mod">
          <ac:chgData name="Erin Tansley" userId="4f4ed99bcef60609" providerId="LiveId" clId="{76340A17-B8DE-4CAD-817F-8BAE19F0E477}" dt="2021-06-24T15:02:40.558" v="574" actId="1076"/>
          <ac:spMkLst>
            <pc:docMk/>
            <pc:sldMk cId="309668269" sldId="269"/>
            <ac:spMk id="3" creationId="{EBF73655-2D56-4989-A5C9-9A25C5A4CBAA}"/>
          </ac:spMkLst>
        </pc:spChg>
        <pc:spChg chg="add mod">
          <ac:chgData name="Erin Tansley" userId="4f4ed99bcef60609" providerId="LiveId" clId="{76340A17-B8DE-4CAD-817F-8BAE19F0E477}" dt="2021-06-24T18:15:13.886" v="1090" actId="1076"/>
          <ac:spMkLst>
            <pc:docMk/>
            <pc:sldMk cId="309668269" sldId="269"/>
            <ac:spMk id="5" creationId="{C73AE385-2C58-4831-A823-F6A97940B8F1}"/>
          </ac:spMkLst>
        </pc:spChg>
        <pc:spChg chg="add mod">
          <ac:chgData name="Erin Tansley" userId="4f4ed99bcef60609" providerId="LiveId" clId="{76340A17-B8DE-4CAD-817F-8BAE19F0E477}" dt="2021-06-24T18:15:18.568" v="1092" actId="1076"/>
          <ac:spMkLst>
            <pc:docMk/>
            <pc:sldMk cId="309668269" sldId="269"/>
            <ac:spMk id="6" creationId="{54179E6A-B38F-40D1-AF7B-D145F34BA6E9}"/>
          </ac:spMkLst>
        </pc:spChg>
        <pc:spChg chg="add mod">
          <ac:chgData name="Erin Tansley" userId="4f4ed99bcef60609" providerId="LiveId" clId="{76340A17-B8DE-4CAD-817F-8BAE19F0E477}" dt="2021-06-24T18:15:24.829" v="1094" actId="1076"/>
          <ac:spMkLst>
            <pc:docMk/>
            <pc:sldMk cId="309668269" sldId="269"/>
            <ac:spMk id="7" creationId="{ECAF1106-6508-4892-8517-29A38E32E27E}"/>
          </ac:spMkLst>
        </pc:spChg>
        <pc:graphicFrameChg chg="add mod modGraphic">
          <ac:chgData name="Erin Tansley" userId="4f4ed99bcef60609" providerId="LiveId" clId="{76340A17-B8DE-4CAD-817F-8BAE19F0E477}" dt="2021-06-24T18:14:59.462" v="1088" actId="122"/>
          <ac:graphicFrameMkLst>
            <pc:docMk/>
            <pc:sldMk cId="309668269" sldId="269"/>
            <ac:graphicFrameMk id="4" creationId="{9CE7F2C3-6C53-465D-8571-F0848054AA33}"/>
          </ac:graphicFrameMkLst>
        </pc:graphicFrameChg>
        <pc:picChg chg="add del mod">
          <ac:chgData name="Erin Tansley" userId="4f4ed99bcef60609" providerId="LiveId" clId="{76340A17-B8DE-4CAD-817F-8BAE19F0E477}" dt="2021-06-24T18:14:22.443" v="1069" actId="478"/>
          <ac:picMkLst>
            <pc:docMk/>
            <pc:sldMk cId="309668269" sldId="269"/>
            <ac:picMk id="2" creationId="{5634A763-9186-49E8-AF5F-FA029014F85A}"/>
          </ac:picMkLst>
        </pc:picChg>
      </pc:sldChg>
      <pc:sldChg chg="addSp delSp modSp add mod ord">
        <pc:chgData name="Erin Tansley" userId="4f4ed99bcef60609" providerId="LiveId" clId="{76340A17-B8DE-4CAD-817F-8BAE19F0E477}" dt="2021-06-24T19:00:17.050" v="1679" actId="1076"/>
        <pc:sldMkLst>
          <pc:docMk/>
          <pc:sldMk cId="3859893802" sldId="270"/>
        </pc:sldMkLst>
        <pc:spChg chg="add del">
          <ac:chgData name="Erin Tansley" userId="4f4ed99bcef60609" providerId="LiveId" clId="{76340A17-B8DE-4CAD-817F-8BAE19F0E477}" dt="2021-06-24T18:49:33.428" v="1469" actId="478"/>
          <ac:spMkLst>
            <pc:docMk/>
            <pc:sldMk cId="3859893802" sldId="270"/>
            <ac:spMk id="5" creationId="{3987DF92-E6BE-464E-B9CC-D082D15067A1}"/>
          </ac:spMkLst>
        </pc:spChg>
        <pc:spChg chg="add del mod">
          <ac:chgData name="Erin Tansley" userId="4f4ed99bcef60609" providerId="LiveId" clId="{76340A17-B8DE-4CAD-817F-8BAE19F0E477}" dt="2021-06-24T18:50:49.253" v="1493" actId="478"/>
          <ac:spMkLst>
            <pc:docMk/>
            <pc:sldMk cId="3859893802" sldId="270"/>
            <ac:spMk id="6" creationId="{384DE1E0-CB45-4E48-AF5D-041FBB962300}"/>
          </ac:spMkLst>
        </pc:spChg>
        <pc:spChg chg="add mod">
          <ac:chgData name="Erin Tansley" userId="4f4ed99bcef60609" providerId="LiveId" clId="{76340A17-B8DE-4CAD-817F-8BAE19F0E477}" dt="2021-06-24T19:00:06.024" v="1677" actId="1076"/>
          <ac:spMkLst>
            <pc:docMk/>
            <pc:sldMk cId="3859893802" sldId="270"/>
            <ac:spMk id="7" creationId="{672C9C4E-A55C-4D03-9622-17E7EF447110}"/>
          </ac:spMkLst>
        </pc:spChg>
        <pc:spChg chg="add del">
          <ac:chgData name="Erin Tansley" userId="4f4ed99bcef60609" providerId="LiveId" clId="{76340A17-B8DE-4CAD-817F-8BAE19F0E477}" dt="2021-06-24T18:52:49.432" v="1513" actId="478"/>
          <ac:spMkLst>
            <pc:docMk/>
            <pc:sldMk cId="3859893802" sldId="270"/>
            <ac:spMk id="9" creationId="{AD09D42B-FFD4-4D57-9855-ECA3DBA3C17F}"/>
          </ac:spMkLst>
        </pc:spChg>
        <pc:spChg chg="add del mod">
          <ac:chgData name="Erin Tansley" userId="4f4ed99bcef60609" providerId="LiveId" clId="{76340A17-B8DE-4CAD-817F-8BAE19F0E477}" dt="2021-06-24T18:53:25.570" v="1528" actId="478"/>
          <ac:spMkLst>
            <pc:docMk/>
            <pc:sldMk cId="3859893802" sldId="270"/>
            <ac:spMk id="10" creationId="{442A6ABF-3FF3-41C0-B40A-0E105B4BB810}"/>
          </ac:spMkLst>
        </pc:spChg>
        <pc:spChg chg="add del mod">
          <ac:chgData name="Erin Tansley" userId="4f4ed99bcef60609" providerId="LiveId" clId="{76340A17-B8DE-4CAD-817F-8BAE19F0E477}" dt="2021-06-24T18:54:12.270" v="1538" actId="478"/>
          <ac:spMkLst>
            <pc:docMk/>
            <pc:sldMk cId="3859893802" sldId="270"/>
            <ac:spMk id="11" creationId="{BCCC186E-ED00-4CFE-9722-6103784F44FB}"/>
          </ac:spMkLst>
        </pc:spChg>
        <pc:spChg chg="add del mod">
          <ac:chgData name="Erin Tansley" userId="4f4ed99bcef60609" providerId="LiveId" clId="{76340A17-B8DE-4CAD-817F-8BAE19F0E477}" dt="2021-06-24T18:55:04.794" v="1558" actId="478"/>
          <ac:spMkLst>
            <pc:docMk/>
            <pc:sldMk cId="3859893802" sldId="270"/>
            <ac:spMk id="12" creationId="{454C8393-C0E1-4151-90ED-FD79E968706A}"/>
          </ac:spMkLst>
        </pc:spChg>
        <pc:spChg chg="add del mod">
          <ac:chgData name="Erin Tansley" userId="4f4ed99bcef60609" providerId="LiveId" clId="{76340A17-B8DE-4CAD-817F-8BAE19F0E477}" dt="2021-06-24T18:55:30.547" v="1569" actId="478"/>
          <ac:spMkLst>
            <pc:docMk/>
            <pc:sldMk cId="3859893802" sldId="270"/>
            <ac:spMk id="13" creationId="{2BE126C7-6233-48F3-BE57-C6C5486B5C98}"/>
          </ac:spMkLst>
        </pc:spChg>
        <pc:graphicFrameChg chg="add del mod modGraphic">
          <ac:chgData name="Erin Tansley" userId="4f4ed99bcef60609" providerId="LiveId" clId="{76340A17-B8DE-4CAD-817F-8BAE19F0E477}" dt="2021-06-24T18:49:11.988" v="1467" actId="478"/>
          <ac:graphicFrameMkLst>
            <pc:docMk/>
            <pc:sldMk cId="3859893802" sldId="270"/>
            <ac:graphicFrameMk id="4" creationId="{65D31EA1-FB63-40FD-9570-D4199A1D4A06}"/>
          </ac:graphicFrameMkLst>
        </pc:graphicFrameChg>
        <pc:graphicFrameChg chg="add del mod modGraphic">
          <ac:chgData name="Erin Tansley" userId="4f4ed99bcef60609" providerId="LiveId" clId="{76340A17-B8DE-4CAD-817F-8BAE19F0E477}" dt="2021-06-24T18:51:56.645" v="1507" actId="478"/>
          <ac:graphicFrameMkLst>
            <pc:docMk/>
            <pc:sldMk cId="3859893802" sldId="270"/>
            <ac:graphicFrameMk id="8" creationId="{179101D6-C696-4294-8DD8-E605BF577635}"/>
          </ac:graphicFrameMkLst>
        </pc:graphicFrameChg>
        <pc:graphicFrameChg chg="add del mod modGraphic">
          <ac:chgData name="Erin Tansley" userId="4f4ed99bcef60609" providerId="LiveId" clId="{76340A17-B8DE-4CAD-817F-8BAE19F0E477}" dt="2021-06-24T19:00:17.050" v="1679" actId="1076"/>
          <ac:graphicFrameMkLst>
            <pc:docMk/>
            <pc:sldMk cId="3859893802" sldId="270"/>
            <ac:graphicFrameMk id="14" creationId="{707F7F53-8B51-4538-A7EC-369A36EF2ED2}"/>
          </ac:graphicFrameMkLst>
        </pc:graphicFrameChg>
        <pc:picChg chg="add mod ord">
          <ac:chgData name="Erin Tansley" userId="4f4ed99bcef60609" providerId="LiveId" clId="{76340A17-B8DE-4CAD-817F-8BAE19F0E477}" dt="2021-06-24T19:00:10.847" v="1678" actId="1076"/>
          <ac:picMkLst>
            <pc:docMk/>
            <pc:sldMk cId="3859893802" sldId="270"/>
            <ac:picMk id="3" creationId="{D1826140-B044-4BCE-A5D5-296E89DB15C6}"/>
          </ac:picMkLst>
        </pc:picChg>
      </pc:sldChg>
      <pc:sldChg chg="addSp delSp modSp add mod">
        <pc:chgData name="Erin Tansley" userId="4f4ed99bcef60609" providerId="LiveId" clId="{76340A17-B8DE-4CAD-817F-8BAE19F0E477}" dt="2021-06-24T18:41:33.249" v="1394" actId="1076"/>
        <pc:sldMkLst>
          <pc:docMk/>
          <pc:sldMk cId="4294105469" sldId="271"/>
        </pc:sldMkLst>
        <pc:spChg chg="add del mod topLvl">
          <ac:chgData name="Erin Tansley" userId="4f4ed99bcef60609" providerId="LiveId" clId="{76340A17-B8DE-4CAD-817F-8BAE19F0E477}" dt="2021-06-24T18:37:54.931" v="1260" actId="478"/>
          <ac:spMkLst>
            <pc:docMk/>
            <pc:sldMk cId="4294105469" sldId="271"/>
            <ac:spMk id="8" creationId="{7F7FFEEF-8E19-4307-9CC0-F8428B68E150}"/>
          </ac:spMkLst>
        </pc:spChg>
        <pc:spChg chg="add del mod topLvl">
          <ac:chgData name="Erin Tansley" userId="4f4ed99bcef60609" providerId="LiveId" clId="{76340A17-B8DE-4CAD-817F-8BAE19F0E477}" dt="2021-06-24T18:37:53.248" v="1258" actId="478"/>
          <ac:spMkLst>
            <pc:docMk/>
            <pc:sldMk cId="4294105469" sldId="271"/>
            <ac:spMk id="9" creationId="{2F15344B-F8F0-4F91-8E4D-C8D7633610FF}"/>
          </ac:spMkLst>
        </pc:spChg>
        <pc:spChg chg="add mod">
          <ac:chgData name="Erin Tansley" userId="4f4ed99bcef60609" providerId="LiveId" clId="{76340A17-B8DE-4CAD-817F-8BAE19F0E477}" dt="2021-06-24T18:34:40.501" v="1242"/>
          <ac:spMkLst>
            <pc:docMk/>
            <pc:sldMk cId="4294105469" sldId="271"/>
            <ac:spMk id="11" creationId="{C33B8F1F-6C1B-4F46-BE27-D2D6B119F7C1}"/>
          </ac:spMkLst>
        </pc:spChg>
        <pc:spChg chg="add mod">
          <ac:chgData name="Erin Tansley" userId="4f4ed99bcef60609" providerId="LiveId" clId="{76340A17-B8DE-4CAD-817F-8BAE19F0E477}" dt="2021-06-24T18:35:14.247" v="1253" actId="1076"/>
          <ac:spMkLst>
            <pc:docMk/>
            <pc:sldMk cId="4294105469" sldId="271"/>
            <ac:spMk id="12" creationId="{8B3C4EA3-B0EA-4C48-B175-D6E51E1CCDB2}"/>
          </ac:spMkLst>
        </pc:spChg>
        <pc:spChg chg="add mod">
          <ac:chgData name="Erin Tansley" userId="4f4ed99bcef60609" providerId="LiveId" clId="{76340A17-B8DE-4CAD-817F-8BAE19F0E477}" dt="2021-06-24T18:38:35.510" v="1280" actId="1076"/>
          <ac:spMkLst>
            <pc:docMk/>
            <pc:sldMk cId="4294105469" sldId="271"/>
            <ac:spMk id="13" creationId="{7CC675BD-BF4B-4E36-AE1A-F9CAE13405F2}"/>
          </ac:spMkLst>
        </pc:spChg>
        <pc:spChg chg="add mod">
          <ac:chgData name="Erin Tansley" userId="4f4ed99bcef60609" providerId="LiveId" clId="{76340A17-B8DE-4CAD-817F-8BAE19F0E477}" dt="2021-06-24T18:41:24.218" v="1393" actId="1076"/>
          <ac:spMkLst>
            <pc:docMk/>
            <pc:sldMk cId="4294105469" sldId="271"/>
            <ac:spMk id="14" creationId="{68683F1F-8F0A-4098-B348-190DD23EEDF4}"/>
          </ac:spMkLst>
        </pc:spChg>
        <pc:spChg chg="mod">
          <ac:chgData name="Erin Tansley" userId="4f4ed99bcef60609" providerId="LiveId" clId="{76340A17-B8DE-4CAD-817F-8BAE19F0E477}" dt="2021-06-24T18:39:43.432" v="1327" actId="1076"/>
          <ac:spMkLst>
            <pc:docMk/>
            <pc:sldMk cId="4294105469" sldId="271"/>
            <ac:spMk id="16" creationId="{D6EFFD44-6A59-4497-B6AC-0117AC275598}"/>
          </ac:spMkLst>
        </pc:spChg>
        <pc:spChg chg="mod">
          <ac:chgData name="Erin Tansley" userId="4f4ed99bcef60609" providerId="LiveId" clId="{76340A17-B8DE-4CAD-817F-8BAE19F0E477}" dt="2021-06-24T18:39:58.426" v="1330" actId="113"/>
          <ac:spMkLst>
            <pc:docMk/>
            <pc:sldMk cId="4294105469" sldId="271"/>
            <ac:spMk id="17" creationId="{04BCD5B1-5BF3-4F38-845C-6C46038C8A38}"/>
          </ac:spMkLst>
        </pc:spChg>
        <pc:spChg chg="add del mod">
          <ac:chgData name="Erin Tansley" userId="4f4ed99bcef60609" providerId="LiveId" clId="{76340A17-B8DE-4CAD-817F-8BAE19F0E477}" dt="2021-06-24T18:40:04.193" v="1334"/>
          <ac:spMkLst>
            <pc:docMk/>
            <pc:sldMk cId="4294105469" sldId="271"/>
            <ac:spMk id="18" creationId="{0AAE611F-89E6-4122-9415-5B7827687A84}"/>
          </ac:spMkLst>
        </pc:spChg>
        <pc:spChg chg="mod">
          <ac:chgData name="Erin Tansley" userId="4f4ed99bcef60609" providerId="LiveId" clId="{76340A17-B8DE-4CAD-817F-8BAE19F0E477}" dt="2021-06-24T18:40:01.898" v="1331"/>
          <ac:spMkLst>
            <pc:docMk/>
            <pc:sldMk cId="4294105469" sldId="271"/>
            <ac:spMk id="20" creationId="{82C62C29-B133-4C99-A47A-A4DCC3FE0B53}"/>
          </ac:spMkLst>
        </pc:spChg>
        <pc:spChg chg="mod">
          <ac:chgData name="Erin Tansley" userId="4f4ed99bcef60609" providerId="LiveId" clId="{76340A17-B8DE-4CAD-817F-8BAE19F0E477}" dt="2021-06-24T18:40:01.898" v="1331"/>
          <ac:spMkLst>
            <pc:docMk/>
            <pc:sldMk cId="4294105469" sldId="271"/>
            <ac:spMk id="21" creationId="{518DB522-A92A-4DBC-90A1-0DF23A9023D7}"/>
          </ac:spMkLst>
        </pc:spChg>
        <pc:spChg chg="add del mod">
          <ac:chgData name="Erin Tansley" userId="4f4ed99bcef60609" providerId="LiveId" clId="{76340A17-B8DE-4CAD-817F-8BAE19F0E477}" dt="2021-06-24T18:40:03.994" v="1333"/>
          <ac:spMkLst>
            <pc:docMk/>
            <pc:sldMk cId="4294105469" sldId="271"/>
            <ac:spMk id="22" creationId="{065CEA7A-E90C-478A-981A-5C6F121EBAE0}"/>
          </ac:spMkLst>
        </pc:spChg>
        <pc:spChg chg="mod">
          <ac:chgData name="Erin Tansley" userId="4f4ed99bcef60609" providerId="LiveId" clId="{76340A17-B8DE-4CAD-817F-8BAE19F0E477}" dt="2021-06-24T18:40:02.480" v="1332"/>
          <ac:spMkLst>
            <pc:docMk/>
            <pc:sldMk cId="4294105469" sldId="271"/>
            <ac:spMk id="24" creationId="{E65BAA25-E358-4B85-8B84-2044341B1E35}"/>
          </ac:spMkLst>
        </pc:spChg>
        <pc:spChg chg="mod">
          <ac:chgData name="Erin Tansley" userId="4f4ed99bcef60609" providerId="LiveId" clId="{76340A17-B8DE-4CAD-817F-8BAE19F0E477}" dt="2021-06-24T18:40:02.480" v="1332"/>
          <ac:spMkLst>
            <pc:docMk/>
            <pc:sldMk cId="4294105469" sldId="271"/>
            <ac:spMk id="25" creationId="{BEA939E6-9265-4999-AAE2-1C7B0B23D391}"/>
          </ac:spMkLst>
        </pc:spChg>
        <pc:spChg chg="add mod">
          <ac:chgData name="Erin Tansley" userId="4f4ed99bcef60609" providerId="LiveId" clId="{76340A17-B8DE-4CAD-817F-8BAE19F0E477}" dt="2021-06-24T18:41:33.249" v="1394" actId="1076"/>
          <ac:spMkLst>
            <pc:docMk/>
            <pc:sldMk cId="4294105469" sldId="271"/>
            <ac:spMk id="26" creationId="{704F5B28-3140-4ACB-A76C-1F1E10C77E60}"/>
          </ac:spMkLst>
        </pc:spChg>
        <pc:spChg chg="mod">
          <ac:chgData name="Erin Tansley" userId="4f4ed99bcef60609" providerId="LiveId" clId="{76340A17-B8DE-4CAD-817F-8BAE19F0E477}" dt="2021-06-24T18:40:07.082" v="1335"/>
          <ac:spMkLst>
            <pc:docMk/>
            <pc:sldMk cId="4294105469" sldId="271"/>
            <ac:spMk id="28" creationId="{155377E9-65BB-46CB-9344-E10348C6780C}"/>
          </ac:spMkLst>
        </pc:spChg>
        <pc:spChg chg="mod">
          <ac:chgData name="Erin Tansley" userId="4f4ed99bcef60609" providerId="LiveId" clId="{76340A17-B8DE-4CAD-817F-8BAE19F0E477}" dt="2021-06-24T18:41:11.131" v="1391" actId="1076"/>
          <ac:spMkLst>
            <pc:docMk/>
            <pc:sldMk cId="4294105469" sldId="271"/>
            <ac:spMk id="29" creationId="{955F1074-6475-42B9-8B50-4C5AA75B5682}"/>
          </ac:spMkLst>
        </pc:spChg>
        <pc:grpChg chg="add del mod">
          <ac:chgData name="Erin Tansley" userId="4f4ed99bcef60609" providerId="LiveId" clId="{76340A17-B8DE-4CAD-817F-8BAE19F0E477}" dt="2021-06-24T18:37:53.248" v="1258" actId="478"/>
          <ac:grpSpMkLst>
            <pc:docMk/>
            <pc:sldMk cId="4294105469" sldId="271"/>
            <ac:grpSpMk id="7" creationId="{FCD6FDDA-03C5-44AA-A521-BF5D95E43786}"/>
          </ac:grpSpMkLst>
        </pc:grpChg>
        <pc:grpChg chg="add del mod">
          <ac:chgData name="Erin Tansley" userId="4f4ed99bcef60609" providerId="LiveId" clId="{76340A17-B8DE-4CAD-817F-8BAE19F0E477}" dt="2021-06-24T18:37:54.083" v="1259" actId="478"/>
          <ac:grpSpMkLst>
            <pc:docMk/>
            <pc:sldMk cId="4294105469" sldId="271"/>
            <ac:grpSpMk id="10" creationId="{B0EF9A9A-43C7-46A4-BDA8-E35C2295B682}"/>
          </ac:grpSpMkLst>
        </pc:grpChg>
        <pc:grpChg chg="add mod">
          <ac:chgData name="Erin Tansley" userId="4f4ed99bcef60609" providerId="LiveId" clId="{76340A17-B8DE-4CAD-817F-8BAE19F0E477}" dt="2021-06-24T18:41:24.218" v="1393" actId="1076"/>
          <ac:grpSpMkLst>
            <pc:docMk/>
            <pc:sldMk cId="4294105469" sldId="271"/>
            <ac:grpSpMk id="15" creationId="{A374B4F2-B877-40EB-A945-090C42536243}"/>
          </ac:grpSpMkLst>
        </pc:grpChg>
        <pc:grpChg chg="add del mod">
          <ac:chgData name="Erin Tansley" userId="4f4ed99bcef60609" providerId="LiveId" clId="{76340A17-B8DE-4CAD-817F-8BAE19F0E477}" dt="2021-06-24T18:40:04.193" v="1334"/>
          <ac:grpSpMkLst>
            <pc:docMk/>
            <pc:sldMk cId="4294105469" sldId="271"/>
            <ac:grpSpMk id="19" creationId="{815B03D7-B934-4BC5-B890-56DDBD2A44D4}"/>
          </ac:grpSpMkLst>
        </pc:grpChg>
        <pc:grpChg chg="add del mod">
          <ac:chgData name="Erin Tansley" userId="4f4ed99bcef60609" providerId="LiveId" clId="{76340A17-B8DE-4CAD-817F-8BAE19F0E477}" dt="2021-06-24T18:40:03.994" v="1333"/>
          <ac:grpSpMkLst>
            <pc:docMk/>
            <pc:sldMk cId="4294105469" sldId="271"/>
            <ac:grpSpMk id="23" creationId="{8B37CFF6-B439-4ECC-AEC8-BB17FC96FBD0}"/>
          </ac:grpSpMkLst>
        </pc:grpChg>
        <pc:grpChg chg="add mod">
          <ac:chgData name="Erin Tansley" userId="4f4ed99bcef60609" providerId="LiveId" clId="{76340A17-B8DE-4CAD-817F-8BAE19F0E477}" dt="2021-06-24T18:41:33.249" v="1394" actId="1076"/>
          <ac:grpSpMkLst>
            <pc:docMk/>
            <pc:sldMk cId="4294105469" sldId="271"/>
            <ac:grpSpMk id="27" creationId="{4C421B46-1673-424B-98A6-0012D62B7039}"/>
          </ac:grpSpMkLst>
        </pc:grpChg>
        <pc:graphicFrameChg chg="add del mod modGraphic">
          <ac:chgData name="Erin Tansley" userId="4f4ed99bcef60609" providerId="LiveId" clId="{76340A17-B8DE-4CAD-817F-8BAE19F0E477}" dt="2021-06-24T18:33:59.758" v="1239" actId="478"/>
          <ac:graphicFrameMkLst>
            <pc:docMk/>
            <pc:sldMk cId="4294105469" sldId="271"/>
            <ac:graphicFrameMk id="6" creationId="{E2DFC53E-0E79-4E65-B47D-BB5EAB7E3964}"/>
          </ac:graphicFrameMkLst>
        </pc:graphicFrameChg>
        <pc:picChg chg="add mod">
          <ac:chgData name="Erin Tansley" userId="4f4ed99bcef60609" providerId="LiveId" clId="{76340A17-B8DE-4CAD-817F-8BAE19F0E477}" dt="2021-06-24T18:38:48.745" v="1285" actId="1076"/>
          <ac:picMkLst>
            <pc:docMk/>
            <pc:sldMk cId="4294105469" sldId="271"/>
            <ac:picMk id="3" creationId="{C709776B-4566-4A58-872E-1C0850869800}"/>
          </ac:picMkLst>
        </pc:picChg>
        <pc:picChg chg="add mod">
          <ac:chgData name="Erin Tansley" userId="4f4ed99bcef60609" providerId="LiveId" clId="{76340A17-B8DE-4CAD-817F-8BAE19F0E477}" dt="2021-06-24T18:41:17.547" v="1392" actId="1076"/>
          <ac:picMkLst>
            <pc:docMk/>
            <pc:sldMk cId="4294105469" sldId="271"/>
            <ac:picMk id="5" creationId="{6EC23449-195B-42D2-85EA-5CB2DDA8CE85}"/>
          </ac:picMkLst>
        </pc:picChg>
      </pc:sldChg>
      <pc:sldChg chg="addSp delSp modSp add mod">
        <pc:chgData name="Erin Tansley" userId="4f4ed99bcef60609" providerId="LiveId" clId="{76340A17-B8DE-4CAD-817F-8BAE19F0E477}" dt="2021-06-24T18:28:27.668" v="1216" actId="20577"/>
        <pc:sldMkLst>
          <pc:docMk/>
          <pc:sldMk cId="2700111591" sldId="272"/>
        </pc:sldMkLst>
        <pc:graphicFrameChg chg="add del mod modGraphic">
          <ac:chgData name="Erin Tansley" userId="4f4ed99bcef60609" providerId="LiveId" clId="{76340A17-B8DE-4CAD-817F-8BAE19F0E477}" dt="2021-06-24T18:16:28.868" v="1097" actId="478"/>
          <ac:graphicFrameMkLst>
            <pc:docMk/>
            <pc:sldMk cId="2700111591" sldId="272"/>
            <ac:graphicFrameMk id="2" creationId="{5BF4DE40-0C0B-4C89-9E47-91F4AAE007E7}"/>
          </ac:graphicFrameMkLst>
        </pc:graphicFrameChg>
        <pc:graphicFrameChg chg="add mod modGraphic">
          <ac:chgData name="Erin Tansley" userId="4f4ed99bcef60609" providerId="LiveId" clId="{76340A17-B8DE-4CAD-817F-8BAE19F0E477}" dt="2021-06-24T18:28:27.668" v="1216" actId="20577"/>
          <ac:graphicFrameMkLst>
            <pc:docMk/>
            <pc:sldMk cId="2700111591" sldId="272"/>
            <ac:graphicFrameMk id="5" creationId="{CBBBF691-96BA-4B8C-84E4-BE094537088C}"/>
          </ac:graphicFrameMkLst>
        </pc:graphicFrameChg>
        <pc:picChg chg="add mod">
          <ac:chgData name="Erin Tansley" userId="4f4ed99bcef60609" providerId="LiveId" clId="{76340A17-B8DE-4CAD-817F-8BAE19F0E477}" dt="2021-06-24T18:18:23.970" v="1113" actId="1076"/>
          <ac:picMkLst>
            <pc:docMk/>
            <pc:sldMk cId="2700111591" sldId="272"/>
            <ac:picMk id="4" creationId="{30FED6E6-D2CA-4ADD-84E3-53C3FB2A3FD8}"/>
          </ac:picMkLst>
        </pc:picChg>
      </pc:sldChg>
      <pc:sldChg chg="addSp delSp modSp new mod setBg">
        <pc:chgData name="Erin Tansley" userId="4f4ed99bcef60609" providerId="LiveId" clId="{76340A17-B8DE-4CAD-817F-8BAE19F0E477}" dt="2021-06-24T14:52:49.086" v="422" actId="1076"/>
        <pc:sldMkLst>
          <pc:docMk/>
          <pc:sldMk cId="673446843" sldId="273"/>
        </pc:sldMkLst>
        <pc:spChg chg="del mod">
          <ac:chgData name="Erin Tansley" userId="4f4ed99bcef60609" providerId="LiveId" clId="{76340A17-B8DE-4CAD-817F-8BAE19F0E477}" dt="2021-06-24T14:51:52.265" v="375" actId="478"/>
          <ac:spMkLst>
            <pc:docMk/>
            <pc:sldMk cId="673446843" sldId="273"/>
            <ac:spMk id="2" creationId="{3ADEEB7C-60F6-41D4-885F-136F2C3B1EE4}"/>
          </ac:spMkLst>
        </pc:spChg>
        <pc:spChg chg="del mod">
          <ac:chgData name="Erin Tansley" userId="4f4ed99bcef60609" providerId="LiveId" clId="{76340A17-B8DE-4CAD-817F-8BAE19F0E477}" dt="2021-06-24T14:51:53.318" v="376" actId="478"/>
          <ac:spMkLst>
            <pc:docMk/>
            <pc:sldMk cId="673446843" sldId="273"/>
            <ac:spMk id="3" creationId="{FFC66900-0378-4759-94B5-C7D5C8FE6B25}"/>
          </ac:spMkLst>
        </pc:spChg>
        <pc:spChg chg="add">
          <ac:chgData name="Erin Tansley" userId="4f4ed99bcef60609" providerId="LiveId" clId="{76340A17-B8DE-4CAD-817F-8BAE19F0E477}" dt="2021-06-24T14:51:40.501" v="374" actId="26606"/>
          <ac:spMkLst>
            <pc:docMk/>
            <pc:sldMk cId="673446843" sldId="273"/>
            <ac:spMk id="8" creationId="{CE3A6A76-AE5D-49AE-9D49-90C0F1548261}"/>
          </ac:spMkLst>
        </pc:spChg>
        <pc:spChg chg="add mod">
          <ac:chgData name="Erin Tansley" userId="4f4ed99bcef60609" providerId="LiveId" clId="{76340A17-B8DE-4CAD-817F-8BAE19F0E477}" dt="2021-06-24T14:52:49.086" v="422" actId="1076"/>
          <ac:spMkLst>
            <pc:docMk/>
            <pc:sldMk cId="673446843" sldId="273"/>
            <ac:spMk id="21" creationId="{BA9DFD1A-0A6A-4B44-BB0C-C32919130098}"/>
          </ac:spMkLst>
        </pc:spChg>
        <pc:grpChg chg="add">
          <ac:chgData name="Erin Tansley" userId="4f4ed99bcef60609" providerId="LiveId" clId="{76340A17-B8DE-4CAD-817F-8BAE19F0E477}" dt="2021-06-24T14:51:40.501" v="374" actId="26606"/>
          <ac:grpSpMkLst>
            <pc:docMk/>
            <pc:sldMk cId="673446843" sldId="273"/>
            <ac:grpSpMk id="10" creationId="{64DBF464-02EB-49E8-BED5-CCD9C0E092FA}"/>
          </ac:grpSpMkLst>
        </pc:grpChg>
      </pc:sldChg>
      <pc:sldChg chg="delSp modSp add mod setBg delDesignElem">
        <pc:chgData name="Erin Tansley" userId="4f4ed99bcef60609" providerId="LiveId" clId="{76340A17-B8DE-4CAD-817F-8BAE19F0E477}" dt="2021-06-24T18:10:53.947" v="1051" actId="207"/>
        <pc:sldMkLst>
          <pc:docMk/>
          <pc:sldMk cId="861489876" sldId="274"/>
        </pc:sldMkLst>
        <pc:spChg chg="del">
          <ac:chgData name="Erin Tansley" userId="4f4ed99bcef60609" providerId="LiveId" clId="{76340A17-B8DE-4CAD-817F-8BAE19F0E477}" dt="2021-06-24T14:52:53.880" v="424"/>
          <ac:spMkLst>
            <pc:docMk/>
            <pc:sldMk cId="861489876" sldId="274"/>
            <ac:spMk id="8" creationId="{CE3A6A76-AE5D-49AE-9D49-90C0F1548261}"/>
          </ac:spMkLst>
        </pc:spChg>
        <pc:spChg chg="mod">
          <ac:chgData name="Erin Tansley" userId="4f4ed99bcef60609" providerId="LiveId" clId="{76340A17-B8DE-4CAD-817F-8BAE19F0E477}" dt="2021-06-24T18:10:53.947" v="1051" actId="207"/>
          <ac:spMkLst>
            <pc:docMk/>
            <pc:sldMk cId="861489876" sldId="274"/>
            <ac:spMk id="21" creationId="{BA9DFD1A-0A6A-4B44-BB0C-C32919130098}"/>
          </ac:spMkLst>
        </pc:spChg>
        <pc:grpChg chg="del">
          <ac:chgData name="Erin Tansley" userId="4f4ed99bcef60609" providerId="LiveId" clId="{76340A17-B8DE-4CAD-817F-8BAE19F0E477}" dt="2021-06-24T14:52:53.880" v="424"/>
          <ac:grpSpMkLst>
            <pc:docMk/>
            <pc:sldMk cId="861489876" sldId="274"/>
            <ac:grpSpMk id="10" creationId="{64DBF464-02EB-49E8-BED5-CCD9C0E092FA}"/>
          </ac:grpSpMkLst>
        </pc:grpChg>
      </pc:sldChg>
      <pc:sldChg chg="delSp add del setBg delDesignElem">
        <pc:chgData name="Erin Tansley" userId="4f4ed99bcef60609" providerId="LiveId" clId="{76340A17-B8DE-4CAD-817F-8BAE19F0E477}" dt="2021-06-24T18:10:57.406" v="1052" actId="47"/>
        <pc:sldMkLst>
          <pc:docMk/>
          <pc:sldMk cId="1260490500" sldId="275"/>
        </pc:sldMkLst>
        <pc:spChg chg="del">
          <ac:chgData name="Erin Tansley" userId="4f4ed99bcef60609" providerId="LiveId" clId="{76340A17-B8DE-4CAD-817F-8BAE19F0E477}" dt="2021-06-24T14:52:54.274" v="426"/>
          <ac:spMkLst>
            <pc:docMk/>
            <pc:sldMk cId="1260490500" sldId="275"/>
            <ac:spMk id="8" creationId="{CE3A6A76-AE5D-49AE-9D49-90C0F1548261}"/>
          </ac:spMkLst>
        </pc:spChg>
        <pc:grpChg chg="del">
          <ac:chgData name="Erin Tansley" userId="4f4ed99bcef60609" providerId="LiveId" clId="{76340A17-B8DE-4CAD-817F-8BAE19F0E477}" dt="2021-06-24T14:52:54.274" v="426"/>
          <ac:grpSpMkLst>
            <pc:docMk/>
            <pc:sldMk cId="1260490500" sldId="275"/>
            <ac:grpSpMk id="10" creationId="{64DBF464-02EB-49E8-BED5-CCD9C0E092FA}"/>
          </ac:grpSpMkLst>
        </pc:grpChg>
      </pc:sldChg>
      <pc:sldChg chg="modSp add mod ord">
        <pc:chgData name="Erin Tansley" userId="4f4ed99bcef60609" providerId="LiveId" clId="{76340A17-B8DE-4CAD-817F-8BAE19F0E477}" dt="2021-06-24T18:41:43.096" v="1396"/>
        <pc:sldMkLst>
          <pc:docMk/>
          <pc:sldMk cId="2751039757" sldId="275"/>
        </pc:sldMkLst>
        <pc:spChg chg="mod">
          <ac:chgData name="Erin Tansley" userId="4f4ed99bcef60609" providerId="LiveId" clId="{76340A17-B8DE-4CAD-817F-8BAE19F0E477}" dt="2021-06-24T18:11:15.608" v="1059" actId="207"/>
          <ac:spMkLst>
            <pc:docMk/>
            <pc:sldMk cId="2751039757" sldId="275"/>
            <ac:spMk id="21" creationId="{BA9DFD1A-0A6A-4B44-BB0C-C32919130098}"/>
          </ac:spMkLst>
        </pc:spChg>
      </pc:sldChg>
      <pc:sldChg chg="add del setBg">
        <pc:chgData name="Erin Tansley" userId="4f4ed99bcef60609" providerId="LiveId" clId="{76340A17-B8DE-4CAD-817F-8BAE19F0E477}" dt="2021-06-24T18:11:02.582" v="1055"/>
        <pc:sldMkLst>
          <pc:docMk/>
          <pc:sldMk cId="2973807632" sldId="275"/>
        </pc:sldMkLst>
      </pc:sldChg>
      <pc:sldChg chg="modSp add mod ord">
        <pc:chgData name="Erin Tansley" userId="4f4ed99bcef60609" providerId="LiveId" clId="{76340A17-B8DE-4CAD-817F-8BAE19F0E477}" dt="2021-06-24T19:12:57.977" v="2017"/>
        <pc:sldMkLst>
          <pc:docMk/>
          <pc:sldMk cId="751674773" sldId="276"/>
        </pc:sldMkLst>
        <pc:spChg chg="mod">
          <ac:chgData name="Erin Tansley" userId="4f4ed99bcef60609" providerId="LiveId" clId="{76340A17-B8DE-4CAD-817F-8BAE19F0E477}" dt="2021-06-24T18:11:28.816" v="1063" actId="207"/>
          <ac:spMkLst>
            <pc:docMk/>
            <pc:sldMk cId="751674773" sldId="276"/>
            <ac:spMk id="21" creationId="{BA9DFD1A-0A6A-4B44-BB0C-C32919130098}"/>
          </ac:spMkLst>
        </pc:spChg>
      </pc:sldChg>
      <pc:sldChg chg="delSp add del setBg delDesignElem">
        <pc:chgData name="Erin Tansley" userId="4f4ed99bcef60609" providerId="LiveId" clId="{76340A17-B8DE-4CAD-817F-8BAE19F0E477}" dt="2021-06-24T18:10:58.293" v="1053" actId="47"/>
        <pc:sldMkLst>
          <pc:docMk/>
          <pc:sldMk cId="854109409" sldId="276"/>
        </pc:sldMkLst>
        <pc:spChg chg="del">
          <ac:chgData name="Erin Tansley" userId="4f4ed99bcef60609" providerId="LiveId" clId="{76340A17-B8DE-4CAD-817F-8BAE19F0E477}" dt="2021-06-24T14:52:54.662" v="428"/>
          <ac:spMkLst>
            <pc:docMk/>
            <pc:sldMk cId="854109409" sldId="276"/>
            <ac:spMk id="8" creationId="{CE3A6A76-AE5D-49AE-9D49-90C0F1548261}"/>
          </ac:spMkLst>
        </pc:spChg>
        <pc:grpChg chg="del">
          <ac:chgData name="Erin Tansley" userId="4f4ed99bcef60609" providerId="LiveId" clId="{76340A17-B8DE-4CAD-817F-8BAE19F0E477}" dt="2021-06-24T14:52:54.662" v="428"/>
          <ac:grpSpMkLst>
            <pc:docMk/>
            <pc:sldMk cId="854109409" sldId="276"/>
            <ac:grpSpMk id="10" creationId="{64DBF464-02EB-49E8-BED5-CCD9C0E092FA}"/>
          </ac:grpSpMkLst>
        </pc:grpChg>
      </pc:sldChg>
      <pc:sldChg chg="addSp modSp add mod">
        <pc:chgData name="Erin Tansley" userId="4f4ed99bcef60609" providerId="LiveId" clId="{76340A17-B8DE-4CAD-817F-8BAE19F0E477}" dt="2021-06-24T19:36:51.155" v="2148" actId="1076"/>
        <pc:sldMkLst>
          <pc:docMk/>
          <pc:sldMk cId="3241477678" sldId="277"/>
        </pc:sldMkLst>
        <pc:graphicFrameChg chg="add mod modGraphic">
          <ac:chgData name="Erin Tansley" userId="4f4ed99bcef60609" providerId="LiveId" clId="{76340A17-B8DE-4CAD-817F-8BAE19F0E477}" dt="2021-06-24T19:36:51.155" v="2148" actId="1076"/>
          <ac:graphicFrameMkLst>
            <pc:docMk/>
            <pc:sldMk cId="3241477678" sldId="277"/>
            <ac:graphicFrameMk id="4" creationId="{FC59E1A6-6D07-4B59-92B0-D0E044FDE6EF}"/>
          </ac:graphicFrameMkLst>
        </pc:graphicFrameChg>
        <pc:picChg chg="add mod">
          <ac:chgData name="Erin Tansley" userId="4f4ed99bcef60609" providerId="LiveId" clId="{76340A17-B8DE-4CAD-817F-8BAE19F0E477}" dt="2021-06-24T19:35:16.455" v="2024" actId="1076"/>
          <ac:picMkLst>
            <pc:docMk/>
            <pc:sldMk cId="3241477678" sldId="277"/>
            <ac:picMk id="3" creationId="{4B174FC6-383E-4D10-AE6E-77947DB48379}"/>
          </ac:picMkLst>
        </pc:picChg>
      </pc:sldChg>
      <pc:sldChg chg="addSp modSp add mod">
        <pc:chgData name="Erin Tansley" userId="4f4ed99bcef60609" providerId="LiveId" clId="{76340A17-B8DE-4CAD-817F-8BAE19F0E477}" dt="2021-06-24T19:12:32.495" v="2015" actId="167"/>
        <pc:sldMkLst>
          <pc:docMk/>
          <pc:sldMk cId="2470059232" sldId="278"/>
        </pc:sldMkLst>
        <pc:spChg chg="add mod">
          <ac:chgData name="Erin Tansley" userId="4f4ed99bcef60609" providerId="LiveId" clId="{76340A17-B8DE-4CAD-817F-8BAE19F0E477}" dt="2021-06-24T19:12:24.182" v="2011" actId="1076"/>
          <ac:spMkLst>
            <pc:docMk/>
            <pc:sldMk cId="2470059232" sldId="278"/>
            <ac:spMk id="2" creationId="{BAABE9D7-9A34-434F-8B21-E8A70759ED7E}"/>
          </ac:spMkLst>
        </pc:spChg>
        <pc:spChg chg="mod">
          <ac:chgData name="Erin Tansley" userId="4f4ed99bcef60609" providerId="LiveId" clId="{76340A17-B8DE-4CAD-817F-8BAE19F0E477}" dt="2021-06-24T19:10:01.838" v="1923"/>
          <ac:spMkLst>
            <pc:docMk/>
            <pc:sldMk cId="2470059232" sldId="278"/>
            <ac:spMk id="4" creationId="{68755F9C-7B7C-44F5-A568-5C30090A8252}"/>
          </ac:spMkLst>
        </pc:spChg>
        <pc:spChg chg="mod">
          <ac:chgData name="Erin Tansley" userId="4f4ed99bcef60609" providerId="LiveId" clId="{76340A17-B8DE-4CAD-817F-8BAE19F0E477}" dt="2021-06-24T19:12:00.470" v="2006" actId="113"/>
          <ac:spMkLst>
            <pc:docMk/>
            <pc:sldMk cId="2470059232" sldId="278"/>
            <ac:spMk id="5" creationId="{B1DCCD36-F1DD-4435-A724-A21DB1861033}"/>
          </ac:spMkLst>
        </pc:spChg>
        <pc:spChg chg="add mod">
          <ac:chgData name="Erin Tansley" userId="4f4ed99bcef60609" providerId="LiveId" clId="{76340A17-B8DE-4CAD-817F-8BAE19F0E477}" dt="2021-06-24T19:12:24.182" v="2011" actId="1076"/>
          <ac:spMkLst>
            <pc:docMk/>
            <pc:sldMk cId="2470059232" sldId="278"/>
            <ac:spMk id="6" creationId="{CE3A8DB0-72D0-4105-AC02-192C4EB71DB5}"/>
          </ac:spMkLst>
        </pc:spChg>
        <pc:spChg chg="mod">
          <ac:chgData name="Erin Tansley" userId="4f4ed99bcef60609" providerId="LiveId" clId="{76340A17-B8DE-4CAD-817F-8BAE19F0E477}" dt="2021-06-24T19:10:01.838" v="1923"/>
          <ac:spMkLst>
            <pc:docMk/>
            <pc:sldMk cId="2470059232" sldId="278"/>
            <ac:spMk id="8" creationId="{0B8E42A1-8C7C-4E53-B97D-A15D67A84C38}"/>
          </ac:spMkLst>
        </pc:spChg>
        <pc:spChg chg="mod">
          <ac:chgData name="Erin Tansley" userId="4f4ed99bcef60609" providerId="LiveId" clId="{76340A17-B8DE-4CAD-817F-8BAE19F0E477}" dt="2021-06-24T19:10:01.838" v="1923"/>
          <ac:spMkLst>
            <pc:docMk/>
            <pc:sldMk cId="2470059232" sldId="278"/>
            <ac:spMk id="9" creationId="{2B125DAA-3DD9-4D00-87D6-6C592BA396CA}"/>
          </ac:spMkLst>
        </pc:spChg>
        <pc:spChg chg="add mod">
          <ac:chgData name="Erin Tansley" userId="4f4ed99bcef60609" providerId="LiveId" clId="{76340A17-B8DE-4CAD-817F-8BAE19F0E477}" dt="2021-06-24T19:11:16.327" v="1941" actId="1076"/>
          <ac:spMkLst>
            <pc:docMk/>
            <pc:sldMk cId="2470059232" sldId="278"/>
            <ac:spMk id="10" creationId="{018EC015-37F4-4565-91C1-B57BDAD2F350}"/>
          </ac:spMkLst>
        </pc:spChg>
        <pc:grpChg chg="add mod">
          <ac:chgData name="Erin Tansley" userId="4f4ed99bcef60609" providerId="LiveId" clId="{76340A17-B8DE-4CAD-817F-8BAE19F0E477}" dt="2021-06-24T19:12:24.182" v="2011" actId="1076"/>
          <ac:grpSpMkLst>
            <pc:docMk/>
            <pc:sldMk cId="2470059232" sldId="278"/>
            <ac:grpSpMk id="3" creationId="{F13F671D-6513-4312-94C6-A34E3C44BC5B}"/>
          </ac:grpSpMkLst>
        </pc:grpChg>
        <pc:grpChg chg="add mod">
          <ac:chgData name="Erin Tansley" userId="4f4ed99bcef60609" providerId="LiveId" clId="{76340A17-B8DE-4CAD-817F-8BAE19F0E477}" dt="2021-06-24T19:12:24.182" v="2011" actId="1076"/>
          <ac:grpSpMkLst>
            <pc:docMk/>
            <pc:sldMk cId="2470059232" sldId="278"/>
            <ac:grpSpMk id="7" creationId="{8AD21CD8-D459-417C-8EE0-953436252446}"/>
          </ac:grpSpMkLst>
        </pc:grpChg>
        <pc:picChg chg="add mod">
          <ac:chgData name="Erin Tansley" userId="4f4ed99bcef60609" providerId="LiveId" clId="{76340A17-B8DE-4CAD-817F-8BAE19F0E477}" dt="2021-06-24T19:12:25.539" v="2012" actId="1076"/>
          <ac:picMkLst>
            <pc:docMk/>
            <pc:sldMk cId="2470059232" sldId="278"/>
            <ac:picMk id="12" creationId="{A3FAA5B9-C6E1-4523-8D84-E7C5A4EC8C65}"/>
          </ac:picMkLst>
        </pc:picChg>
        <pc:picChg chg="add mod ord">
          <ac:chgData name="Erin Tansley" userId="4f4ed99bcef60609" providerId="LiveId" clId="{76340A17-B8DE-4CAD-817F-8BAE19F0E477}" dt="2021-06-24T19:12:32.495" v="2015" actId="167"/>
          <ac:picMkLst>
            <pc:docMk/>
            <pc:sldMk cId="2470059232" sldId="278"/>
            <ac:picMk id="14" creationId="{0829EA4A-8E61-42CA-AAE9-80A098CDBD8F}"/>
          </ac:picMkLst>
        </pc:picChg>
      </pc:sldChg>
      <pc:sldChg chg="addSp modSp add mod">
        <pc:chgData name="Erin Tansley" userId="4f4ed99bcef60609" providerId="LiveId" clId="{76340A17-B8DE-4CAD-817F-8BAE19F0E477}" dt="2021-06-24T19:07:14.364" v="1922" actId="1076"/>
        <pc:sldMkLst>
          <pc:docMk/>
          <pc:sldMk cId="2469758171" sldId="279"/>
        </pc:sldMkLst>
        <pc:graphicFrameChg chg="add mod">
          <ac:chgData name="Erin Tansley" userId="4f4ed99bcef60609" providerId="LiveId" clId="{76340A17-B8DE-4CAD-817F-8BAE19F0E477}" dt="2021-06-24T19:07:14.364" v="1922" actId="1076"/>
          <ac:graphicFrameMkLst>
            <pc:docMk/>
            <pc:sldMk cId="2469758171" sldId="279"/>
            <ac:graphicFrameMk id="4" creationId="{2AD5235B-D59A-42AF-BCEB-457492A292D3}"/>
          </ac:graphicFrameMkLst>
        </pc:graphicFrameChg>
        <pc:picChg chg="add mod">
          <ac:chgData name="Erin Tansley" userId="4f4ed99bcef60609" providerId="LiveId" clId="{76340A17-B8DE-4CAD-817F-8BAE19F0E477}" dt="2021-06-24T19:07:09.968" v="1921" actId="1076"/>
          <ac:picMkLst>
            <pc:docMk/>
            <pc:sldMk cId="2469758171" sldId="279"/>
            <ac:picMk id="3" creationId="{7F3E3235-BC91-485C-B4D2-805D662C0664}"/>
          </ac:picMkLst>
        </pc:picChg>
      </pc:sldChg>
      <pc:sldChg chg="addSp modSp add mod">
        <pc:chgData name="Erin Tansley" userId="4f4ed99bcef60609" providerId="LiveId" clId="{76340A17-B8DE-4CAD-817F-8BAE19F0E477}" dt="2021-06-24T19:05:05.595" v="1814" actId="1076"/>
        <pc:sldMkLst>
          <pc:docMk/>
          <pc:sldMk cId="819368625" sldId="280"/>
        </pc:sldMkLst>
        <pc:spChg chg="add mod">
          <ac:chgData name="Erin Tansley" userId="4f4ed99bcef60609" providerId="LiveId" clId="{76340A17-B8DE-4CAD-817F-8BAE19F0E477}" dt="2021-06-24T19:03:54.634" v="1721" actId="20577"/>
          <ac:spMkLst>
            <pc:docMk/>
            <pc:sldMk cId="819368625" sldId="280"/>
            <ac:spMk id="4" creationId="{D63EB711-E775-428D-8377-9F9B1AB17ABE}"/>
          </ac:spMkLst>
        </pc:spChg>
        <pc:spChg chg="add mod">
          <ac:chgData name="Erin Tansley" userId="4f4ed99bcef60609" providerId="LiveId" clId="{76340A17-B8DE-4CAD-817F-8BAE19F0E477}" dt="2021-06-24T19:04:13.141" v="1726" actId="1076"/>
          <ac:spMkLst>
            <pc:docMk/>
            <pc:sldMk cId="819368625" sldId="280"/>
            <ac:spMk id="5" creationId="{A44BE6DC-69A6-4016-949A-13D82A7C877E}"/>
          </ac:spMkLst>
        </pc:spChg>
        <pc:spChg chg="mod">
          <ac:chgData name="Erin Tansley" userId="4f4ed99bcef60609" providerId="LiveId" clId="{76340A17-B8DE-4CAD-817F-8BAE19F0E477}" dt="2021-06-24T19:04:10.084" v="1725"/>
          <ac:spMkLst>
            <pc:docMk/>
            <pc:sldMk cId="819368625" sldId="280"/>
            <ac:spMk id="7" creationId="{C7C8B54C-BD8F-4871-89E8-221BE77A26D3}"/>
          </ac:spMkLst>
        </pc:spChg>
        <pc:spChg chg="mod">
          <ac:chgData name="Erin Tansley" userId="4f4ed99bcef60609" providerId="LiveId" clId="{76340A17-B8DE-4CAD-817F-8BAE19F0E477}" dt="2021-06-24T19:04:37.553" v="1809" actId="113"/>
          <ac:spMkLst>
            <pc:docMk/>
            <pc:sldMk cId="819368625" sldId="280"/>
            <ac:spMk id="8" creationId="{1D4B6BAC-D82F-4D79-A3F1-22C348FD8DE4}"/>
          </ac:spMkLst>
        </pc:spChg>
        <pc:spChg chg="add mod">
          <ac:chgData name="Erin Tansley" userId="4f4ed99bcef60609" providerId="LiveId" clId="{76340A17-B8DE-4CAD-817F-8BAE19F0E477}" dt="2021-06-24T19:05:05.595" v="1814" actId="1076"/>
          <ac:spMkLst>
            <pc:docMk/>
            <pc:sldMk cId="819368625" sldId="280"/>
            <ac:spMk id="9" creationId="{18C5100E-D5FB-44BC-8CDE-5D081CAD880B}"/>
          </ac:spMkLst>
        </pc:spChg>
        <pc:spChg chg="add mod">
          <ac:chgData name="Erin Tansley" userId="4f4ed99bcef60609" providerId="LiveId" clId="{76340A17-B8DE-4CAD-817F-8BAE19F0E477}" dt="2021-06-24T19:05:00.100" v="1813" actId="1076"/>
          <ac:spMkLst>
            <pc:docMk/>
            <pc:sldMk cId="819368625" sldId="280"/>
            <ac:spMk id="10" creationId="{75F4D913-2621-416D-9666-5CCD7622951B}"/>
          </ac:spMkLst>
        </pc:spChg>
        <pc:grpChg chg="add mod">
          <ac:chgData name="Erin Tansley" userId="4f4ed99bcef60609" providerId="LiveId" clId="{76340A17-B8DE-4CAD-817F-8BAE19F0E477}" dt="2021-06-24T19:04:13.141" v="1726" actId="1076"/>
          <ac:grpSpMkLst>
            <pc:docMk/>
            <pc:sldMk cId="819368625" sldId="280"/>
            <ac:grpSpMk id="6" creationId="{802A4D34-FF94-4FA9-8FA7-92B5BA74741A}"/>
          </ac:grpSpMkLst>
        </pc:grpChg>
        <pc:picChg chg="add mod">
          <ac:chgData name="Erin Tansley" userId="4f4ed99bcef60609" providerId="LiveId" clId="{76340A17-B8DE-4CAD-817F-8BAE19F0E477}" dt="2021-06-24T19:04:04.864" v="1724" actId="1076"/>
          <ac:picMkLst>
            <pc:docMk/>
            <pc:sldMk cId="819368625" sldId="280"/>
            <ac:picMk id="3" creationId="{6A53A007-FD57-42DF-8A93-90D032DD7F1D}"/>
          </ac:picMkLst>
        </pc:picChg>
      </pc:sldChg>
      <pc:sldChg chg="modSp add mod setBg">
        <pc:chgData name="Erin Tansley" userId="4f4ed99bcef60609" providerId="LiveId" clId="{76340A17-B8DE-4CAD-817F-8BAE19F0E477}" dt="2021-06-24T19:49:06.315" v="2275" actId="207"/>
        <pc:sldMkLst>
          <pc:docMk/>
          <pc:sldMk cId="3460273947" sldId="281"/>
        </pc:sldMkLst>
        <pc:spChg chg="mod">
          <ac:chgData name="Erin Tansley" userId="4f4ed99bcef60609" providerId="LiveId" clId="{76340A17-B8DE-4CAD-817F-8BAE19F0E477}" dt="2021-06-24T19:49:06.315" v="2275" actId="207"/>
          <ac:spMkLst>
            <pc:docMk/>
            <pc:sldMk cId="3460273947" sldId="281"/>
            <ac:spMk id="21" creationId="{BA9DFD1A-0A6A-4B44-BB0C-C32919130098}"/>
          </ac:spMkLst>
        </pc:spChg>
      </pc:sldChg>
      <pc:sldChg chg="addSp delSp modSp add mod ord">
        <pc:chgData name="Erin Tansley" userId="4f4ed99bcef60609" providerId="LiveId" clId="{76340A17-B8DE-4CAD-817F-8BAE19F0E477}" dt="2021-06-25T00:27:48.686" v="3107"/>
        <pc:sldMkLst>
          <pc:docMk/>
          <pc:sldMk cId="1169887011" sldId="282"/>
        </pc:sldMkLst>
        <pc:spChg chg="add mod">
          <ac:chgData name="Erin Tansley" userId="4f4ed99bcef60609" providerId="LiveId" clId="{76340A17-B8DE-4CAD-817F-8BAE19F0E477}" dt="2021-06-24T22:19:03.778" v="2676" actId="20577"/>
          <ac:spMkLst>
            <pc:docMk/>
            <pc:sldMk cId="1169887011" sldId="282"/>
            <ac:spMk id="2" creationId="{D9CF7B86-4487-4473-A441-B3CE6F4C46BF}"/>
          </ac:spMkLst>
        </pc:spChg>
        <pc:spChg chg="add mod">
          <ac:chgData name="Erin Tansley" userId="4f4ed99bcef60609" providerId="LiveId" clId="{76340A17-B8DE-4CAD-817F-8BAE19F0E477}" dt="2021-06-24T22:27:19.815" v="3067" actId="1076"/>
          <ac:spMkLst>
            <pc:docMk/>
            <pc:sldMk cId="1169887011" sldId="282"/>
            <ac:spMk id="9" creationId="{BAFD8C5C-641A-45C2-A193-FAB056DFB799}"/>
          </ac:spMkLst>
        </pc:spChg>
        <pc:spChg chg="add mod">
          <ac:chgData name="Erin Tansley" userId="4f4ed99bcef60609" providerId="LiveId" clId="{76340A17-B8DE-4CAD-817F-8BAE19F0E477}" dt="2021-06-24T22:27:22.523" v="3069" actId="1076"/>
          <ac:spMkLst>
            <pc:docMk/>
            <pc:sldMk cId="1169887011" sldId="282"/>
            <ac:spMk id="10" creationId="{BB2202A3-5EF3-431E-8C8A-08422BC4A1A6}"/>
          </ac:spMkLst>
        </pc:spChg>
        <pc:spChg chg="add mod">
          <ac:chgData name="Erin Tansley" userId="4f4ed99bcef60609" providerId="LiveId" clId="{76340A17-B8DE-4CAD-817F-8BAE19F0E477}" dt="2021-06-24T22:27:28.858" v="3071" actId="1076"/>
          <ac:spMkLst>
            <pc:docMk/>
            <pc:sldMk cId="1169887011" sldId="282"/>
            <ac:spMk id="11" creationId="{32933637-F365-4B77-8569-55DD54561FE2}"/>
          </ac:spMkLst>
        </pc:spChg>
        <pc:graphicFrameChg chg="add mod modGraphic">
          <ac:chgData name="Erin Tansley" userId="4f4ed99bcef60609" providerId="LiveId" clId="{76340A17-B8DE-4CAD-817F-8BAE19F0E477}" dt="2021-06-25T00:27:48.686" v="3107"/>
          <ac:graphicFrameMkLst>
            <pc:docMk/>
            <pc:sldMk cId="1169887011" sldId="282"/>
            <ac:graphicFrameMk id="7" creationId="{D4E0164E-57A7-4607-8E05-FB4ECBBE5B91}"/>
          </ac:graphicFrameMkLst>
        </pc:graphicFrameChg>
        <pc:graphicFrameChg chg="add del mod modGraphic">
          <ac:chgData name="Erin Tansley" userId="4f4ed99bcef60609" providerId="LiveId" clId="{76340A17-B8DE-4CAD-817F-8BAE19F0E477}" dt="2021-06-24T22:26:25.152" v="3055" actId="21"/>
          <ac:graphicFrameMkLst>
            <pc:docMk/>
            <pc:sldMk cId="1169887011" sldId="282"/>
            <ac:graphicFrameMk id="8" creationId="{6A16A6F7-5B40-44DC-9524-A79DA102547B}"/>
          </ac:graphicFrameMkLst>
        </pc:graphicFrameChg>
        <pc:picChg chg="add mod">
          <ac:chgData name="Erin Tansley" userId="4f4ed99bcef60609" providerId="LiveId" clId="{76340A17-B8DE-4CAD-817F-8BAE19F0E477}" dt="2021-06-24T22:27:08.631" v="3065" actId="1076"/>
          <ac:picMkLst>
            <pc:docMk/>
            <pc:sldMk cId="1169887011" sldId="282"/>
            <ac:picMk id="4" creationId="{98B1E9FF-115F-4B11-93A5-73342E8A10E8}"/>
          </ac:picMkLst>
        </pc:picChg>
        <pc:picChg chg="add mod">
          <ac:chgData name="Erin Tansley" userId="4f4ed99bcef60609" providerId="LiveId" clId="{76340A17-B8DE-4CAD-817F-8BAE19F0E477}" dt="2021-06-24T22:27:06.202" v="3064" actId="1076"/>
          <ac:picMkLst>
            <pc:docMk/>
            <pc:sldMk cId="1169887011" sldId="282"/>
            <ac:picMk id="6" creationId="{DE5144C5-ADA7-4D43-AA9B-0A872708C46C}"/>
          </ac:picMkLst>
        </pc:picChg>
      </pc:sldChg>
      <pc:sldChg chg="addSp delSp modSp add mod">
        <pc:chgData name="Erin Tansley" userId="4f4ed99bcef60609" providerId="LiveId" clId="{76340A17-B8DE-4CAD-817F-8BAE19F0E477}" dt="2021-06-24T23:02:40.179" v="3102" actId="20577"/>
        <pc:sldMkLst>
          <pc:docMk/>
          <pc:sldMk cId="3941434505" sldId="283"/>
        </pc:sldMkLst>
        <pc:spChg chg="add del mod">
          <ac:chgData name="Erin Tansley" userId="4f4ed99bcef60609" providerId="LiveId" clId="{76340A17-B8DE-4CAD-817F-8BAE19F0E477}" dt="2021-06-24T19:56:45.313" v="2343" actId="478"/>
          <ac:spMkLst>
            <pc:docMk/>
            <pc:sldMk cId="3941434505" sldId="283"/>
            <ac:spMk id="2" creationId="{15F917F1-9B64-408E-B6E3-3A8EB8CD1925}"/>
          </ac:spMkLst>
        </pc:spChg>
        <pc:spChg chg="add del mod">
          <ac:chgData name="Erin Tansley" userId="4f4ed99bcef60609" providerId="LiveId" clId="{76340A17-B8DE-4CAD-817F-8BAE19F0E477}" dt="2021-06-24T19:56:49.005" v="2344" actId="478"/>
          <ac:spMkLst>
            <pc:docMk/>
            <pc:sldMk cId="3941434505" sldId="283"/>
            <ac:spMk id="4" creationId="{3AC68FF0-A04A-4F6C-8A4F-4A988120D573}"/>
          </ac:spMkLst>
        </pc:spChg>
        <pc:spChg chg="add mod">
          <ac:chgData name="Erin Tansley" userId="4f4ed99bcef60609" providerId="LiveId" clId="{76340A17-B8DE-4CAD-817F-8BAE19F0E477}" dt="2021-06-24T22:18:48.772" v="2665" actId="1076"/>
          <ac:spMkLst>
            <pc:docMk/>
            <pc:sldMk cId="3941434505" sldId="283"/>
            <ac:spMk id="5" creationId="{F57F91F9-38B8-4FD2-BB5E-9088AAA860EB}"/>
          </ac:spMkLst>
        </pc:spChg>
        <pc:spChg chg="add mod">
          <ac:chgData name="Erin Tansley" userId="4f4ed99bcef60609" providerId="LiveId" clId="{76340A17-B8DE-4CAD-817F-8BAE19F0E477}" dt="2021-06-24T20:21:16.486" v="2365"/>
          <ac:spMkLst>
            <pc:docMk/>
            <pc:sldMk cId="3941434505" sldId="283"/>
            <ac:spMk id="8" creationId="{CEC0DA96-CD7F-4E4E-92B3-32B974B25C1A}"/>
          </ac:spMkLst>
        </pc:spChg>
        <pc:spChg chg="add mod">
          <ac:chgData name="Erin Tansley" userId="4f4ed99bcef60609" providerId="LiveId" clId="{76340A17-B8DE-4CAD-817F-8BAE19F0E477}" dt="2021-06-24T20:21:16.486" v="2365"/>
          <ac:spMkLst>
            <pc:docMk/>
            <pc:sldMk cId="3941434505" sldId="283"/>
            <ac:spMk id="9" creationId="{8FC07485-8C94-4F68-A19F-489D085E970F}"/>
          </ac:spMkLst>
        </pc:spChg>
        <pc:spChg chg="add del mod">
          <ac:chgData name="Erin Tansley" userId="4f4ed99bcef60609" providerId="LiveId" clId="{76340A17-B8DE-4CAD-817F-8BAE19F0E477}" dt="2021-06-24T20:40:40.027" v="2388" actId="478"/>
          <ac:spMkLst>
            <pc:docMk/>
            <pc:sldMk cId="3941434505" sldId="283"/>
            <ac:spMk id="13" creationId="{27CC8483-FC66-4E25-A275-F8D54E26C338}"/>
          </ac:spMkLst>
        </pc:spChg>
        <pc:spChg chg="add mod">
          <ac:chgData name="Erin Tansley" userId="4f4ed99bcef60609" providerId="LiveId" clId="{76340A17-B8DE-4CAD-817F-8BAE19F0E477}" dt="2021-06-24T22:19:12.203" v="2677" actId="1076"/>
          <ac:spMkLst>
            <pc:docMk/>
            <pc:sldMk cId="3941434505" sldId="283"/>
            <ac:spMk id="14" creationId="{C4D951AF-5A6D-4D38-9EDD-A2359DC3458E}"/>
          </ac:spMkLst>
        </pc:spChg>
        <pc:grpChg chg="add mod">
          <ac:chgData name="Erin Tansley" userId="4f4ed99bcef60609" providerId="LiveId" clId="{76340A17-B8DE-4CAD-817F-8BAE19F0E477}" dt="2021-06-24T20:21:16.486" v="2365"/>
          <ac:grpSpMkLst>
            <pc:docMk/>
            <pc:sldMk cId="3941434505" sldId="283"/>
            <ac:grpSpMk id="7" creationId="{68648C43-C311-44D6-BD2A-91FFFA8C9E9E}"/>
          </ac:grpSpMkLst>
        </pc:grpChg>
        <pc:graphicFrameChg chg="add del mod modGraphic">
          <ac:chgData name="Erin Tansley" userId="4f4ed99bcef60609" providerId="LiveId" clId="{76340A17-B8DE-4CAD-817F-8BAE19F0E477}" dt="2021-06-24T20:19:20.053" v="2363" actId="478"/>
          <ac:graphicFrameMkLst>
            <pc:docMk/>
            <pc:sldMk cId="3941434505" sldId="283"/>
            <ac:graphicFrameMk id="6" creationId="{2A38E885-6C53-4754-BAD3-70B3DBF9C379}"/>
          </ac:graphicFrameMkLst>
        </pc:graphicFrameChg>
        <pc:graphicFrameChg chg="add mod ord modGraphic">
          <ac:chgData name="Erin Tansley" userId="4f4ed99bcef60609" providerId="LiveId" clId="{76340A17-B8DE-4CAD-817F-8BAE19F0E477}" dt="2021-06-24T23:02:40.179" v="3102" actId="20577"/>
          <ac:graphicFrameMkLst>
            <pc:docMk/>
            <pc:sldMk cId="3941434505" sldId="283"/>
            <ac:graphicFrameMk id="10" creationId="{0CF2AE48-52A6-4A2B-B79F-2ABA8906DF72}"/>
          </ac:graphicFrameMkLst>
        </pc:graphicFrameChg>
        <pc:picChg chg="add del mod">
          <ac:chgData name="Erin Tansley" userId="4f4ed99bcef60609" providerId="LiveId" clId="{76340A17-B8DE-4CAD-817F-8BAE19F0E477}" dt="2021-06-24T20:40:47.758" v="2393" actId="478"/>
          <ac:picMkLst>
            <pc:docMk/>
            <pc:sldMk cId="3941434505" sldId="283"/>
            <ac:picMk id="12" creationId="{CF132361-88CB-4CA4-9BF8-841F2AB9931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diagrams/_rels/data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g"/><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g"/></Relationships>
</file>

<file path=ppt/diagrams/_rels/data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g"/><Relationship Id="rId4" Type="http://schemas.openxmlformats.org/officeDocument/2006/relationships/image" Target="../media/image46.jpg"/></Relationships>
</file>

<file path=ppt/diagrams/_rels/data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ata4.xml.rels><?xml version="1.0" encoding="UTF-8" standalone="yes"?>
<Relationships xmlns="http://schemas.openxmlformats.org/package/2006/relationships"><Relationship Id="rId1" Type="http://schemas.openxmlformats.org/officeDocument/2006/relationships/image" Target="../media/image10.png"/></Relationships>
</file>

<file path=ppt/diagrams/_rels/data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image" Target="../media/image1.jpg"/><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diagrams/_rels/drawing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g"/><Relationship Id="rId6" Type="http://schemas.openxmlformats.org/officeDocument/2006/relationships/image" Target="../media/image39.jpeg"/><Relationship Id="rId5" Type="http://schemas.openxmlformats.org/officeDocument/2006/relationships/image" Target="../media/image38.jpg"/><Relationship Id="rId4" Type="http://schemas.openxmlformats.org/officeDocument/2006/relationships/image" Target="../media/image37.jpg"/></Relationships>
</file>

<file path=ppt/diagrams/_rels/drawing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g"/><Relationship Id="rId4" Type="http://schemas.openxmlformats.org/officeDocument/2006/relationships/image" Target="../media/image46.jpg"/></Relationships>
</file>

<file path=ppt/diagrams/_rels/drawing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4A293-C597-4B11-986E-8C630DC49103}"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9390B6BC-1EC0-43DB-AB2B-4AE16CEF7E73}">
      <dgm:prSet phldrT="[Text]"/>
      <dgm:spPr/>
      <dgm:t>
        <a:bodyPr/>
        <a:lstStyle/>
        <a:p>
          <a:r>
            <a:rPr lang="en-US" dirty="0"/>
            <a:t>BACKGROUND</a:t>
          </a:r>
        </a:p>
      </dgm:t>
    </dgm:pt>
    <dgm:pt modelId="{80D1E585-5BA5-401C-B298-3A64053C57ED}" type="parTrans" cxnId="{F3CBAC9E-DBBC-472B-A942-D0F47A52CB2C}">
      <dgm:prSet/>
      <dgm:spPr/>
      <dgm:t>
        <a:bodyPr/>
        <a:lstStyle/>
        <a:p>
          <a:endParaRPr lang="en-US"/>
        </a:p>
      </dgm:t>
    </dgm:pt>
    <dgm:pt modelId="{633A218C-FA40-4160-8F86-85EDB6AED91A}" type="sibTrans" cxnId="{F3CBAC9E-DBBC-472B-A942-D0F47A52CB2C}">
      <dgm:prSet/>
      <dgm:spPr/>
      <dgm:t>
        <a:bodyPr/>
        <a:lstStyle/>
        <a:p>
          <a:endParaRPr lang="en-US"/>
        </a:p>
      </dgm:t>
    </dgm:pt>
    <dgm:pt modelId="{9B74CA89-7BA5-4DD5-87B4-75FFC7490FD9}">
      <dgm:prSet phldrT="[Text]" custT="1"/>
      <dgm:spPr>
        <a:solidFill>
          <a:schemeClr val="accent1">
            <a:lumMod val="50000"/>
          </a:schemeClr>
        </a:solidFill>
        <a:ln w="19050" cap="rnd" cmpd="sng" algn="ctr">
          <a:solidFill>
            <a:prstClr val="white">
              <a:hueOff val="0"/>
              <a:satOff val="0"/>
              <a:lumOff val="0"/>
              <a:alphaOff val="0"/>
            </a:prstClr>
          </a:solidFill>
          <a:prstDash val="solid"/>
        </a:ln>
        <a:effectLst/>
      </dgm:spPr>
      <dgm:t>
        <a:bodyPr spcFirstLastPara="0" vert="horz" wrap="square" lIns="85344" tIns="85344" rIns="85344" bIns="85344" numCol="1" spcCol="1270" anchor="ctr" anchorCtr="0"/>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DATA OVERVIEW</a:t>
          </a:r>
        </a:p>
      </dgm:t>
    </dgm:pt>
    <dgm:pt modelId="{09330AFD-6465-4C38-A2F1-C0D2C072CF27}" type="parTrans" cxnId="{D9D0443F-E1FE-44E0-9253-7E3401AC9950}">
      <dgm:prSet/>
      <dgm:spPr/>
      <dgm:t>
        <a:bodyPr/>
        <a:lstStyle/>
        <a:p>
          <a:endParaRPr lang="en-US"/>
        </a:p>
      </dgm:t>
    </dgm:pt>
    <dgm:pt modelId="{4BDB50FC-553C-4B87-BD6A-19466EF9B825}" type="sibTrans" cxnId="{D9D0443F-E1FE-44E0-9253-7E3401AC9950}">
      <dgm:prSet/>
      <dgm:spPr/>
      <dgm:t>
        <a:bodyPr/>
        <a:lstStyle/>
        <a:p>
          <a:endParaRPr lang="en-US"/>
        </a:p>
      </dgm:t>
    </dgm:pt>
    <dgm:pt modelId="{CBD323ED-59A1-40C9-81AA-22CDA4A547D5}">
      <dgm:prSet phldrT="[Text]"/>
      <dgm:spPr/>
      <dgm:t>
        <a:bodyPr/>
        <a:lstStyle/>
        <a:p>
          <a:r>
            <a:rPr lang="en-US" dirty="0"/>
            <a:t>DATA PROCESSING</a:t>
          </a:r>
        </a:p>
      </dgm:t>
    </dgm:pt>
    <dgm:pt modelId="{B5A224FA-CC52-4126-86A8-17A7F7F562B4}" type="parTrans" cxnId="{488D7035-F323-42E5-8AAB-130FC5723CC4}">
      <dgm:prSet/>
      <dgm:spPr/>
      <dgm:t>
        <a:bodyPr/>
        <a:lstStyle/>
        <a:p>
          <a:endParaRPr lang="en-US"/>
        </a:p>
      </dgm:t>
    </dgm:pt>
    <dgm:pt modelId="{3484F7EF-E87B-40AC-AEC7-B1566ADCB23F}" type="sibTrans" cxnId="{488D7035-F323-42E5-8AAB-130FC5723CC4}">
      <dgm:prSet/>
      <dgm:spPr/>
      <dgm:t>
        <a:bodyPr/>
        <a:lstStyle/>
        <a:p>
          <a:endParaRPr lang="en-US"/>
        </a:p>
      </dgm:t>
    </dgm:pt>
    <dgm:pt modelId="{8E2F1EB4-AFE6-4217-9257-03DF5BE826B9}">
      <dgm:prSet phldrT="[Text]" custT="1"/>
      <dgm:spPr>
        <a:solidFill>
          <a:srgbClr val="5FCBEF">
            <a:lumMod val="50000"/>
          </a:srgbClr>
        </a:solidFill>
        <a:ln w="19050" cap="rnd" cmpd="sng" algn="ctr">
          <a:solidFill>
            <a:prstClr val="white">
              <a:hueOff val="0"/>
              <a:satOff val="0"/>
              <a:lumOff val="0"/>
              <a:alphaOff val="0"/>
            </a:prstClr>
          </a:solidFill>
          <a:prstDash val="solid"/>
        </a:ln>
        <a:effectLst/>
      </dgm:spPr>
      <dgm:t>
        <a:bodyPr spcFirstLastPara="0" vert="horz" wrap="square" lIns="85344" tIns="85344" rIns="85344" bIns="85344" numCol="1" spcCol="1270" anchor="ctr" anchorCtr="0"/>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LOGISTIC REGRESSION MODELS</a:t>
          </a:r>
        </a:p>
      </dgm:t>
    </dgm:pt>
    <dgm:pt modelId="{A3BA1647-FAEA-4F4A-97F6-118CD9634271}" type="parTrans" cxnId="{1F1DD202-3EC8-4A6D-8D64-533758C2EAE2}">
      <dgm:prSet/>
      <dgm:spPr/>
      <dgm:t>
        <a:bodyPr/>
        <a:lstStyle/>
        <a:p>
          <a:endParaRPr lang="en-US"/>
        </a:p>
      </dgm:t>
    </dgm:pt>
    <dgm:pt modelId="{8E8AB8C4-DEF8-4755-8B40-D3F73217FC7B}" type="sibTrans" cxnId="{1F1DD202-3EC8-4A6D-8D64-533758C2EAE2}">
      <dgm:prSet/>
      <dgm:spPr/>
      <dgm:t>
        <a:bodyPr/>
        <a:lstStyle/>
        <a:p>
          <a:endParaRPr lang="en-US"/>
        </a:p>
      </dgm:t>
    </dgm:pt>
    <dgm:pt modelId="{E4F72230-73EE-4ED3-A4C4-29D229CB1148}">
      <dgm:prSet phldrT="[Text]"/>
      <dgm:spPr/>
      <dgm:t>
        <a:bodyPr/>
        <a:lstStyle/>
        <a:p>
          <a:r>
            <a:rPr lang="en-US" dirty="0"/>
            <a:t>FINDINGS</a:t>
          </a:r>
        </a:p>
      </dgm:t>
    </dgm:pt>
    <dgm:pt modelId="{72106FFF-DE78-4171-89E5-498942441112}" type="parTrans" cxnId="{3D0201FE-CB4D-4C73-8716-13BE424A6CFA}">
      <dgm:prSet/>
      <dgm:spPr/>
      <dgm:t>
        <a:bodyPr/>
        <a:lstStyle/>
        <a:p>
          <a:endParaRPr lang="en-US"/>
        </a:p>
      </dgm:t>
    </dgm:pt>
    <dgm:pt modelId="{9BDF0138-70C5-4976-9EA3-A4A031B765B2}" type="sibTrans" cxnId="{3D0201FE-CB4D-4C73-8716-13BE424A6CFA}">
      <dgm:prSet/>
      <dgm:spPr/>
      <dgm:t>
        <a:bodyPr/>
        <a:lstStyle/>
        <a:p>
          <a:endParaRPr lang="en-US"/>
        </a:p>
      </dgm:t>
    </dgm:pt>
    <dgm:pt modelId="{1B9BEB1F-FADA-4816-8CAC-64A3AB59075D}">
      <dgm:prSet phldrT="[Text]" custT="1"/>
      <dgm:spPr>
        <a:solidFill>
          <a:srgbClr val="5FCBEF">
            <a:lumMod val="50000"/>
          </a:srgbClr>
        </a:solidFill>
        <a:ln w="19050" cap="rnd" cmpd="sng" algn="ctr">
          <a:solidFill>
            <a:prstClr val="white">
              <a:hueOff val="0"/>
              <a:satOff val="0"/>
              <a:lumOff val="0"/>
              <a:alphaOff val="0"/>
            </a:prstClr>
          </a:solidFill>
          <a:prstDash val="solid"/>
        </a:ln>
        <a:effectLst/>
      </dgm:spPr>
      <dgm:t>
        <a:bodyPr spcFirstLastPara="0" vert="horz" wrap="square" lIns="85344" tIns="85344" rIns="85344" bIns="85344" numCol="1" spcCol="1270" anchor="ctr" anchorCtr="0"/>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NEXT STEPS</a:t>
          </a:r>
        </a:p>
      </dgm:t>
    </dgm:pt>
    <dgm:pt modelId="{27E20762-6525-4891-B9CC-AAC628BD5339}" type="parTrans" cxnId="{E1E40E8A-1E28-4D3F-A719-C15694786857}">
      <dgm:prSet/>
      <dgm:spPr/>
      <dgm:t>
        <a:bodyPr/>
        <a:lstStyle/>
        <a:p>
          <a:endParaRPr lang="en-US"/>
        </a:p>
      </dgm:t>
    </dgm:pt>
    <dgm:pt modelId="{AF72E231-F995-403A-B70A-DD95DDB6BAD4}" type="sibTrans" cxnId="{E1E40E8A-1E28-4D3F-A719-C15694786857}">
      <dgm:prSet/>
      <dgm:spPr/>
      <dgm:t>
        <a:bodyPr/>
        <a:lstStyle/>
        <a:p>
          <a:endParaRPr lang="en-US"/>
        </a:p>
      </dgm:t>
    </dgm:pt>
    <dgm:pt modelId="{8C3F10D0-47FC-4A23-BE2E-86BC7B6EEA56}" type="pres">
      <dgm:prSet presAssocID="{B724A293-C597-4B11-986E-8C630DC49103}" presName="Name0" presStyleCnt="0">
        <dgm:presLayoutVars>
          <dgm:dir/>
          <dgm:resizeHandles val="exact"/>
        </dgm:presLayoutVars>
      </dgm:prSet>
      <dgm:spPr/>
    </dgm:pt>
    <dgm:pt modelId="{3769B7B1-4389-4D48-A9B7-31B626AF0AF4}" type="pres">
      <dgm:prSet presAssocID="{B724A293-C597-4B11-986E-8C630DC49103}" presName="fgShape" presStyleLbl="fgShp" presStyleIdx="0" presStyleCnt="1"/>
      <dgm:spPr/>
    </dgm:pt>
    <dgm:pt modelId="{3BC5B3B2-0807-4803-9EBA-085CD4019C5F}" type="pres">
      <dgm:prSet presAssocID="{B724A293-C597-4B11-986E-8C630DC49103}" presName="linComp" presStyleCnt="0"/>
      <dgm:spPr/>
    </dgm:pt>
    <dgm:pt modelId="{1256DC2D-7CE9-4B83-B7C9-CDA58294CEA4}" type="pres">
      <dgm:prSet presAssocID="{9390B6BC-1EC0-43DB-AB2B-4AE16CEF7E73}" presName="compNode" presStyleCnt="0"/>
      <dgm:spPr/>
    </dgm:pt>
    <dgm:pt modelId="{077CC55C-80C8-4597-AF8C-ED17E56C6363}" type="pres">
      <dgm:prSet presAssocID="{9390B6BC-1EC0-43DB-AB2B-4AE16CEF7E73}" presName="bkgdShape" presStyleLbl="node1" presStyleIdx="0" presStyleCnt="6"/>
      <dgm:spPr/>
    </dgm:pt>
    <dgm:pt modelId="{3C52BB88-9CA5-4151-94FE-619AE682B727}" type="pres">
      <dgm:prSet presAssocID="{9390B6BC-1EC0-43DB-AB2B-4AE16CEF7E73}" presName="nodeTx" presStyleLbl="node1" presStyleIdx="0" presStyleCnt="6">
        <dgm:presLayoutVars>
          <dgm:bulletEnabled val="1"/>
        </dgm:presLayoutVars>
      </dgm:prSet>
      <dgm:spPr/>
    </dgm:pt>
    <dgm:pt modelId="{00EE89CD-0752-48B2-848B-5CBF17295C72}" type="pres">
      <dgm:prSet presAssocID="{9390B6BC-1EC0-43DB-AB2B-4AE16CEF7E73}" presName="invisiNode" presStyleLbl="node1" presStyleIdx="0" presStyleCnt="6"/>
      <dgm:spPr/>
    </dgm:pt>
    <dgm:pt modelId="{49CF46B2-F391-4158-A70D-D74F4948B4DD}" type="pres">
      <dgm:prSet presAssocID="{9390B6BC-1EC0-43DB-AB2B-4AE16CEF7E73}"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olored paperclips on layered pages"/>
        </a:ext>
      </dgm:extLst>
    </dgm:pt>
    <dgm:pt modelId="{92105DB0-6603-4CC5-8057-9303409A36FF}" type="pres">
      <dgm:prSet presAssocID="{633A218C-FA40-4160-8F86-85EDB6AED91A}" presName="sibTrans" presStyleLbl="sibTrans2D1" presStyleIdx="0" presStyleCnt="0"/>
      <dgm:spPr/>
    </dgm:pt>
    <dgm:pt modelId="{EE1037FC-9E60-4E3E-8E17-020F67EC2F46}" type="pres">
      <dgm:prSet presAssocID="{9B74CA89-7BA5-4DD5-87B4-75FFC7490FD9}" presName="compNode" presStyleCnt="0"/>
      <dgm:spPr/>
    </dgm:pt>
    <dgm:pt modelId="{5F0E36E9-2FF2-4206-8044-9D4E2CB919A1}" type="pres">
      <dgm:prSet presAssocID="{9B74CA89-7BA5-4DD5-87B4-75FFC7490FD9}" presName="bkgdShape" presStyleLbl="node1" presStyleIdx="1" presStyleCnt="6"/>
      <dgm:spPr>
        <a:xfrm>
          <a:off x="1231669" y="0"/>
          <a:ext cx="1195708" cy="3386340"/>
        </a:xfrm>
        <a:prstGeom prst="roundRect">
          <a:avLst>
            <a:gd name="adj" fmla="val 10000"/>
          </a:avLst>
        </a:prstGeom>
      </dgm:spPr>
    </dgm:pt>
    <dgm:pt modelId="{3C870523-9749-4F04-A5FE-689B0657294A}" type="pres">
      <dgm:prSet presAssocID="{9B74CA89-7BA5-4DD5-87B4-75FFC7490FD9}" presName="nodeTx" presStyleLbl="node1" presStyleIdx="1" presStyleCnt="6">
        <dgm:presLayoutVars>
          <dgm:bulletEnabled val="1"/>
        </dgm:presLayoutVars>
      </dgm:prSet>
      <dgm:spPr/>
    </dgm:pt>
    <dgm:pt modelId="{AA974873-4739-459F-9E06-F3595205DF1C}" type="pres">
      <dgm:prSet presAssocID="{9B74CA89-7BA5-4DD5-87B4-75FFC7490FD9}" presName="invisiNode" presStyleLbl="node1" presStyleIdx="1" presStyleCnt="6"/>
      <dgm:spPr/>
    </dgm:pt>
    <dgm:pt modelId="{6313EF86-1DAE-4F8E-AE13-358729D9927D}" type="pres">
      <dgm:prSet presAssocID="{9B74CA89-7BA5-4DD5-87B4-75FFC7490FD9}" presName="imagNode" presStyleLbl="fgImgPlace1" presStyleIdx="1" presStyleCnt="6" custLinFactNeighborY="-57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6B885A08-BEF5-432D-8638-47743A1806AE}" type="pres">
      <dgm:prSet presAssocID="{4BDB50FC-553C-4B87-BD6A-19466EF9B825}" presName="sibTrans" presStyleLbl="sibTrans2D1" presStyleIdx="0" presStyleCnt="0"/>
      <dgm:spPr/>
    </dgm:pt>
    <dgm:pt modelId="{D2DB32BA-ABB0-46BE-A1DA-8CEF9D7632C9}" type="pres">
      <dgm:prSet presAssocID="{CBD323ED-59A1-40C9-81AA-22CDA4A547D5}" presName="compNode" presStyleCnt="0"/>
      <dgm:spPr/>
    </dgm:pt>
    <dgm:pt modelId="{77265786-08D5-45BD-AC42-433D3DAE9688}" type="pres">
      <dgm:prSet presAssocID="{CBD323ED-59A1-40C9-81AA-22CDA4A547D5}" presName="bkgdShape" presStyleLbl="node1" presStyleIdx="2" presStyleCnt="6"/>
      <dgm:spPr/>
    </dgm:pt>
    <dgm:pt modelId="{B1EFFE0D-F046-460E-82A1-75852581BFF9}" type="pres">
      <dgm:prSet presAssocID="{CBD323ED-59A1-40C9-81AA-22CDA4A547D5}" presName="nodeTx" presStyleLbl="node1" presStyleIdx="2" presStyleCnt="6">
        <dgm:presLayoutVars>
          <dgm:bulletEnabled val="1"/>
        </dgm:presLayoutVars>
      </dgm:prSet>
      <dgm:spPr/>
    </dgm:pt>
    <dgm:pt modelId="{BBC59D8E-EFF4-4E85-86B9-03D6D9344070}" type="pres">
      <dgm:prSet presAssocID="{CBD323ED-59A1-40C9-81AA-22CDA4A547D5}" presName="invisiNode" presStyleLbl="node1" presStyleIdx="2" presStyleCnt="6"/>
      <dgm:spPr/>
    </dgm:pt>
    <dgm:pt modelId="{F52B56A1-8ED1-4CFE-A328-D7434437665E}" type="pres">
      <dgm:prSet presAssocID="{CBD323ED-59A1-40C9-81AA-22CDA4A547D5}" presName="imagNode" presStyleLbl="fgImgPlace1" presStyleIdx="2" presStyleCnt="6"/>
      <dgm:spPr>
        <a:blipFill>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Machine gears"/>
        </a:ext>
      </dgm:extLst>
    </dgm:pt>
    <dgm:pt modelId="{A0849380-E6B7-4560-B816-CC6D80916C2F}" type="pres">
      <dgm:prSet presAssocID="{3484F7EF-E87B-40AC-AEC7-B1566ADCB23F}" presName="sibTrans" presStyleLbl="sibTrans2D1" presStyleIdx="0" presStyleCnt="0"/>
      <dgm:spPr/>
    </dgm:pt>
    <dgm:pt modelId="{04FDBB23-8B8B-4AE7-9CF4-325F032A98BD}" type="pres">
      <dgm:prSet presAssocID="{8E2F1EB4-AFE6-4217-9257-03DF5BE826B9}" presName="compNode" presStyleCnt="0"/>
      <dgm:spPr/>
    </dgm:pt>
    <dgm:pt modelId="{927697AA-FB1C-4044-B342-0EB231BDC957}" type="pres">
      <dgm:prSet presAssocID="{8E2F1EB4-AFE6-4217-9257-03DF5BE826B9}" presName="bkgdShape" presStyleLbl="node1" presStyleIdx="3" presStyleCnt="6"/>
      <dgm:spPr>
        <a:xfrm>
          <a:off x="3694830" y="0"/>
          <a:ext cx="1195708" cy="3386340"/>
        </a:xfrm>
        <a:prstGeom prst="roundRect">
          <a:avLst>
            <a:gd name="adj" fmla="val 10000"/>
          </a:avLst>
        </a:prstGeom>
      </dgm:spPr>
    </dgm:pt>
    <dgm:pt modelId="{652E0C01-1DFA-4BFA-9016-B9C4B58FAE0E}" type="pres">
      <dgm:prSet presAssocID="{8E2F1EB4-AFE6-4217-9257-03DF5BE826B9}" presName="nodeTx" presStyleLbl="node1" presStyleIdx="3" presStyleCnt="6">
        <dgm:presLayoutVars>
          <dgm:bulletEnabled val="1"/>
        </dgm:presLayoutVars>
      </dgm:prSet>
      <dgm:spPr/>
    </dgm:pt>
    <dgm:pt modelId="{7D7A9FF4-B749-4198-8EBD-C6D1B8C1FCEC}" type="pres">
      <dgm:prSet presAssocID="{8E2F1EB4-AFE6-4217-9257-03DF5BE826B9}" presName="invisiNode" presStyleLbl="node1" presStyleIdx="3" presStyleCnt="6"/>
      <dgm:spPr/>
    </dgm:pt>
    <dgm:pt modelId="{A093FE22-743D-4FA0-B958-C1F293B98820}" type="pres">
      <dgm:prSet presAssocID="{8E2F1EB4-AFE6-4217-9257-03DF5BE826B9}"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extLst>
        <a:ext uri="{E40237B7-FDA0-4F09-8148-C483321AD2D9}">
          <dgm14:cNvPr xmlns:dgm14="http://schemas.microsoft.com/office/drawing/2010/diagram" id="0" name="" descr="Abstract render of glass nodes and mesh"/>
        </a:ext>
      </dgm:extLst>
    </dgm:pt>
    <dgm:pt modelId="{5201A979-79B4-44F5-A531-1B6349062266}" type="pres">
      <dgm:prSet presAssocID="{8E8AB8C4-DEF8-4755-8B40-D3F73217FC7B}" presName="sibTrans" presStyleLbl="sibTrans2D1" presStyleIdx="0" presStyleCnt="0"/>
      <dgm:spPr/>
    </dgm:pt>
    <dgm:pt modelId="{B81706EA-2C80-49E9-8A28-FFEA1C66D6B5}" type="pres">
      <dgm:prSet presAssocID="{E4F72230-73EE-4ED3-A4C4-29D229CB1148}" presName="compNode" presStyleCnt="0"/>
      <dgm:spPr/>
    </dgm:pt>
    <dgm:pt modelId="{D1C3618D-BC71-4705-953D-1A5DE9EA6C7D}" type="pres">
      <dgm:prSet presAssocID="{E4F72230-73EE-4ED3-A4C4-29D229CB1148}" presName="bkgdShape" presStyleLbl="node1" presStyleIdx="4" presStyleCnt="6"/>
      <dgm:spPr/>
    </dgm:pt>
    <dgm:pt modelId="{CC08C8A0-CC81-4152-A21C-F371774C55FE}" type="pres">
      <dgm:prSet presAssocID="{E4F72230-73EE-4ED3-A4C4-29D229CB1148}" presName="nodeTx" presStyleLbl="node1" presStyleIdx="4" presStyleCnt="6">
        <dgm:presLayoutVars>
          <dgm:bulletEnabled val="1"/>
        </dgm:presLayoutVars>
      </dgm:prSet>
      <dgm:spPr/>
    </dgm:pt>
    <dgm:pt modelId="{694894AB-1085-4733-9F36-9F2501E583BB}" type="pres">
      <dgm:prSet presAssocID="{E4F72230-73EE-4ED3-A4C4-29D229CB1148}" presName="invisiNode" presStyleLbl="node1" presStyleIdx="4" presStyleCnt="6"/>
      <dgm:spPr/>
    </dgm:pt>
    <dgm:pt modelId="{C8F4D988-1433-4EAC-B2BF-AE2A78AA31F2}" type="pres">
      <dgm:prSet presAssocID="{E4F72230-73EE-4ED3-A4C4-29D229CB1148}"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White bulbs with a yellow one standing out"/>
        </a:ext>
      </dgm:extLst>
    </dgm:pt>
    <dgm:pt modelId="{7BC97245-F3F4-412E-9CDD-22B34F39BBBE}" type="pres">
      <dgm:prSet presAssocID="{9BDF0138-70C5-4976-9EA3-A4A031B765B2}" presName="sibTrans" presStyleLbl="sibTrans2D1" presStyleIdx="0" presStyleCnt="0"/>
      <dgm:spPr/>
    </dgm:pt>
    <dgm:pt modelId="{2CF743CD-A108-45FE-BBC3-478F544839E0}" type="pres">
      <dgm:prSet presAssocID="{1B9BEB1F-FADA-4816-8CAC-64A3AB59075D}" presName="compNode" presStyleCnt="0"/>
      <dgm:spPr/>
    </dgm:pt>
    <dgm:pt modelId="{23356754-5258-4234-8144-7EDDAB3CF345}" type="pres">
      <dgm:prSet presAssocID="{1B9BEB1F-FADA-4816-8CAC-64A3AB59075D}" presName="bkgdShape" presStyleLbl="node1" presStyleIdx="5" presStyleCnt="6"/>
      <dgm:spPr>
        <a:xfrm>
          <a:off x="6157990" y="0"/>
          <a:ext cx="1195708" cy="3386340"/>
        </a:xfrm>
        <a:prstGeom prst="roundRect">
          <a:avLst>
            <a:gd name="adj" fmla="val 10000"/>
          </a:avLst>
        </a:prstGeom>
      </dgm:spPr>
    </dgm:pt>
    <dgm:pt modelId="{3E59D020-86F9-41FB-9F75-258EDE024C76}" type="pres">
      <dgm:prSet presAssocID="{1B9BEB1F-FADA-4816-8CAC-64A3AB59075D}" presName="nodeTx" presStyleLbl="node1" presStyleIdx="5" presStyleCnt="6">
        <dgm:presLayoutVars>
          <dgm:bulletEnabled val="1"/>
        </dgm:presLayoutVars>
      </dgm:prSet>
      <dgm:spPr/>
    </dgm:pt>
    <dgm:pt modelId="{329B09F2-FEE6-40E9-AB6E-3E6F6AA8664C}" type="pres">
      <dgm:prSet presAssocID="{1B9BEB1F-FADA-4816-8CAC-64A3AB59075D}" presName="invisiNode" presStyleLbl="node1" presStyleIdx="5" presStyleCnt="6"/>
      <dgm:spPr/>
    </dgm:pt>
    <dgm:pt modelId="{0029E3B7-CF42-4032-AC88-04CF08DA9022}" type="pres">
      <dgm:prSet presAssocID="{1B9BEB1F-FADA-4816-8CAC-64A3AB59075D}"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Abstract steps on a light green pastel background"/>
        </a:ext>
      </dgm:extLst>
    </dgm:pt>
  </dgm:ptLst>
  <dgm:cxnLst>
    <dgm:cxn modelId="{1F1DD202-3EC8-4A6D-8D64-533758C2EAE2}" srcId="{B724A293-C597-4B11-986E-8C630DC49103}" destId="{8E2F1EB4-AFE6-4217-9257-03DF5BE826B9}" srcOrd="3" destOrd="0" parTransId="{A3BA1647-FAEA-4F4A-97F6-118CD9634271}" sibTransId="{8E8AB8C4-DEF8-4755-8B40-D3F73217FC7B}"/>
    <dgm:cxn modelId="{4D7F9209-7B8A-4EEE-A0A5-C6BE65CAE9F9}" type="presOf" srcId="{4BDB50FC-553C-4B87-BD6A-19466EF9B825}" destId="{6B885A08-BEF5-432D-8638-47743A1806AE}" srcOrd="0" destOrd="0" presId="urn:microsoft.com/office/officeart/2005/8/layout/hList7"/>
    <dgm:cxn modelId="{A1C0860A-1A94-439A-8C25-A51E317DF59D}" type="presOf" srcId="{B724A293-C597-4B11-986E-8C630DC49103}" destId="{8C3F10D0-47FC-4A23-BE2E-86BC7B6EEA56}" srcOrd="0" destOrd="0" presId="urn:microsoft.com/office/officeart/2005/8/layout/hList7"/>
    <dgm:cxn modelId="{7A556C1A-F244-4B40-9D32-68F924146268}" type="presOf" srcId="{9B74CA89-7BA5-4DD5-87B4-75FFC7490FD9}" destId="{3C870523-9749-4F04-A5FE-689B0657294A}" srcOrd="1" destOrd="0" presId="urn:microsoft.com/office/officeart/2005/8/layout/hList7"/>
    <dgm:cxn modelId="{488D7035-F323-42E5-8AAB-130FC5723CC4}" srcId="{B724A293-C597-4B11-986E-8C630DC49103}" destId="{CBD323ED-59A1-40C9-81AA-22CDA4A547D5}" srcOrd="2" destOrd="0" parTransId="{B5A224FA-CC52-4126-86A8-17A7F7F562B4}" sibTransId="{3484F7EF-E87B-40AC-AEC7-B1566ADCB23F}"/>
    <dgm:cxn modelId="{92196339-54E6-47BF-B976-4696DE17EB9F}" type="presOf" srcId="{CBD323ED-59A1-40C9-81AA-22CDA4A547D5}" destId="{77265786-08D5-45BD-AC42-433D3DAE9688}" srcOrd="0" destOrd="0" presId="urn:microsoft.com/office/officeart/2005/8/layout/hList7"/>
    <dgm:cxn modelId="{C362023F-FF80-4D98-A51D-D847E6B7DEC0}" type="presOf" srcId="{1B9BEB1F-FADA-4816-8CAC-64A3AB59075D}" destId="{3E59D020-86F9-41FB-9F75-258EDE024C76}" srcOrd="1" destOrd="0" presId="urn:microsoft.com/office/officeart/2005/8/layout/hList7"/>
    <dgm:cxn modelId="{D9D0443F-E1FE-44E0-9253-7E3401AC9950}" srcId="{B724A293-C597-4B11-986E-8C630DC49103}" destId="{9B74CA89-7BA5-4DD5-87B4-75FFC7490FD9}" srcOrd="1" destOrd="0" parTransId="{09330AFD-6465-4C38-A2F1-C0D2C072CF27}" sibTransId="{4BDB50FC-553C-4B87-BD6A-19466EF9B825}"/>
    <dgm:cxn modelId="{82D7215B-C11F-48A6-9773-BC56A4A3C9F3}" type="presOf" srcId="{633A218C-FA40-4160-8F86-85EDB6AED91A}" destId="{92105DB0-6603-4CC5-8057-9303409A36FF}" srcOrd="0" destOrd="0" presId="urn:microsoft.com/office/officeart/2005/8/layout/hList7"/>
    <dgm:cxn modelId="{9F4EA56B-599B-4889-9505-68CB6F9E4348}" type="presOf" srcId="{E4F72230-73EE-4ED3-A4C4-29D229CB1148}" destId="{CC08C8A0-CC81-4152-A21C-F371774C55FE}" srcOrd="1" destOrd="0" presId="urn:microsoft.com/office/officeart/2005/8/layout/hList7"/>
    <dgm:cxn modelId="{53D3106D-AF8B-4410-BB63-D36B18A7FA24}" type="presOf" srcId="{E4F72230-73EE-4ED3-A4C4-29D229CB1148}" destId="{D1C3618D-BC71-4705-953D-1A5DE9EA6C7D}" srcOrd="0" destOrd="0" presId="urn:microsoft.com/office/officeart/2005/8/layout/hList7"/>
    <dgm:cxn modelId="{CB3B5C6D-3951-40B8-9B43-3575C0F78545}" type="presOf" srcId="{9B74CA89-7BA5-4DD5-87B4-75FFC7490FD9}" destId="{5F0E36E9-2FF2-4206-8044-9D4E2CB919A1}" srcOrd="0" destOrd="0" presId="urn:microsoft.com/office/officeart/2005/8/layout/hList7"/>
    <dgm:cxn modelId="{D16CB571-B36A-4BD5-8B05-24CCA001EAF1}" type="presOf" srcId="{8E2F1EB4-AFE6-4217-9257-03DF5BE826B9}" destId="{927697AA-FB1C-4044-B342-0EB231BDC957}" srcOrd="0" destOrd="0" presId="urn:microsoft.com/office/officeart/2005/8/layout/hList7"/>
    <dgm:cxn modelId="{9942227E-94A8-4DD2-80CA-5D482BBBC364}" type="presOf" srcId="{8E8AB8C4-DEF8-4755-8B40-D3F73217FC7B}" destId="{5201A979-79B4-44F5-A531-1B6349062266}" srcOrd="0" destOrd="0" presId="urn:microsoft.com/office/officeart/2005/8/layout/hList7"/>
    <dgm:cxn modelId="{E1E40E8A-1E28-4D3F-A719-C15694786857}" srcId="{B724A293-C597-4B11-986E-8C630DC49103}" destId="{1B9BEB1F-FADA-4816-8CAC-64A3AB59075D}" srcOrd="5" destOrd="0" parTransId="{27E20762-6525-4891-B9CC-AAC628BD5339}" sibTransId="{AF72E231-F995-403A-B70A-DD95DDB6BAD4}"/>
    <dgm:cxn modelId="{60A7E78A-ED34-4D7B-8296-AFBAFF4530CB}" type="presOf" srcId="{1B9BEB1F-FADA-4816-8CAC-64A3AB59075D}" destId="{23356754-5258-4234-8144-7EDDAB3CF345}" srcOrd="0" destOrd="0" presId="urn:microsoft.com/office/officeart/2005/8/layout/hList7"/>
    <dgm:cxn modelId="{74EBCC90-CD16-44B7-B4CC-639DF10A6284}" type="presOf" srcId="{CBD323ED-59A1-40C9-81AA-22CDA4A547D5}" destId="{B1EFFE0D-F046-460E-82A1-75852581BFF9}" srcOrd="1" destOrd="0" presId="urn:microsoft.com/office/officeart/2005/8/layout/hList7"/>
    <dgm:cxn modelId="{F3CBAC9E-DBBC-472B-A942-D0F47A52CB2C}" srcId="{B724A293-C597-4B11-986E-8C630DC49103}" destId="{9390B6BC-1EC0-43DB-AB2B-4AE16CEF7E73}" srcOrd="0" destOrd="0" parTransId="{80D1E585-5BA5-401C-B298-3A64053C57ED}" sibTransId="{633A218C-FA40-4160-8F86-85EDB6AED91A}"/>
    <dgm:cxn modelId="{2D02C2CA-2EC7-440C-A9C9-A27D374614D3}" type="presOf" srcId="{9390B6BC-1EC0-43DB-AB2B-4AE16CEF7E73}" destId="{077CC55C-80C8-4597-AF8C-ED17E56C6363}" srcOrd="0" destOrd="0" presId="urn:microsoft.com/office/officeart/2005/8/layout/hList7"/>
    <dgm:cxn modelId="{31E3B3CF-85B6-4AB4-9B8F-151E554BD3D5}" type="presOf" srcId="{3484F7EF-E87B-40AC-AEC7-B1566ADCB23F}" destId="{A0849380-E6B7-4560-B816-CC6D80916C2F}" srcOrd="0" destOrd="0" presId="urn:microsoft.com/office/officeart/2005/8/layout/hList7"/>
    <dgm:cxn modelId="{45EEE9D6-3EA3-4394-B81B-2FB008CBDE09}" type="presOf" srcId="{8E2F1EB4-AFE6-4217-9257-03DF5BE826B9}" destId="{652E0C01-1DFA-4BFA-9016-B9C4B58FAE0E}" srcOrd="1" destOrd="0" presId="urn:microsoft.com/office/officeart/2005/8/layout/hList7"/>
    <dgm:cxn modelId="{75F59BDA-B031-43F8-B0ED-EDFDECEB6FC1}" type="presOf" srcId="{9BDF0138-70C5-4976-9EA3-A4A031B765B2}" destId="{7BC97245-F3F4-412E-9CDD-22B34F39BBBE}" srcOrd="0" destOrd="0" presId="urn:microsoft.com/office/officeart/2005/8/layout/hList7"/>
    <dgm:cxn modelId="{2274B2DB-FDF3-43FC-B438-ABDBFFA4D862}" type="presOf" srcId="{9390B6BC-1EC0-43DB-AB2B-4AE16CEF7E73}" destId="{3C52BB88-9CA5-4151-94FE-619AE682B727}" srcOrd="1" destOrd="0" presId="urn:microsoft.com/office/officeart/2005/8/layout/hList7"/>
    <dgm:cxn modelId="{3D0201FE-CB4D-4C73-8716-13BE424A6CFA}" srcId="{B724A293-C597-4B11-986E-8C630DC49103}" destId="{E4F72230-73EE-4ED3-A4C4-29D229CB1148}" srcOrd="4" destOrd="0" parTransId="{72106FFF-DE78-4171-89E5-498942441112}" sibTransId="{9BDF0138-70C5-4976-9EA3-A4A031B765B2}"/>
    <dgm:cxn modelId="{C51E6009-5BE8-484F-BDA8-6C8A59C6C380}" type="presParOf" srcId="{8C3F10D0-47FC-4A23-BE2E-86BC7B6EEA56}" destId="{3769B7B1-4389-4D48-A9B7-31B626AF0AF4}" srcOrd="0" destOrd="0" presId="urn:microsoft.com/office/officeart/2005/8/layout/hList7"/>
    <dgm:cxn modelId="{F62A23E7-5327-471B-A339-D66B49EDEC8E}" type="presParOf" srcId="{8C3F10D0-47FC-4A23-BE2E-86BC7B6EEA56}" destId="{3BC5B3B2-0807-4803-9EBA-085CD4019C5F}" srcOrd="1" destOrd="0" presId="urn:microsoft.com/office/officeart/2005/8/layout/hList7"/>
    <dgm:cxn modelId="{06C692D9-D818-42AD-9859-7C4AF41680FB}" type="presParOf" srcId="{3BC5B3B2-0807-4803-9EBA-085CD4019C5F}" destId="{1256DC2D-7CE9-4B83-B7C9-CDA58294CEA4}" srcOrd="0" destOrd="0" presId="urn:microsoft.com/office/officeart/2005/8/layout/hList7"/>
    <dgm:cxn modelId="{48915446-EE54-47EC-AB93-19F623D1ECDD}" type="presParOf" srcId="{1256DC2D-7CE9-4B83-B7C9-CDA58294CEA4}" destId="{077CC55C-80C8-4597-AF8C-ED17E56C6363}" srcOrd="0" destOrd="0" presId="urn:microsoft.com/office/officeart/2005/8/layout/hList7"/>
    <dgm:cxn modelId="{481875FF-9D18-4C56-B9E6-B10437EDD4FF}" type="presParOf" srcId="{1256DC2D-7CE9-4B83-B7C9-CDA58294CEA4}" destId="{3C52BB88-9CA5-4151-94FE-619AE682B727}" srcOrd="1" destOrd="0" presId="urn:microsoft.com/office/officeart/2005/8/layout/hList7"/>
    <dgm:cxn modelId="{74FCF5F3-062E-4846-A97C-E184B64434D1}" type="presParOf" srcId="{1256DC2D-7CE9-4B83-B7C9-CDA58294CEA4}" destId="{00EE89CD-0752-48B2-848B-5CBF17295C72}" srcOrd="2" destOrd="0" presId="urn:microsoft.com/office/officeart/2005/8/layout/hList7"/>
    <dgm:cxn modelId="{7AACB6D9-9951-47AC-A926-66F9B8D37130}" type="presParOf" srcId="{1256DC2D-7CE9-4B83-B7C9-CDA58294CEA4}" destId="{49CF46B2-F391-4158-A70D-D74F4948B4DD}" srcOrd="3" destOrd="0" presId="urn:microsoft.com/office/officeart/2005/8/layout/hList7"/>
    <dgm:cxn modelId="{B8D76AED-A594-4107-8ACD-20AF24760875}" type="presParOf" srcId="{3BC5B3B2-0807-4803-9EBA-085CD4019C5F}" destId="{92105DB0-6603-4CC5-8057-9303409A36FF}" srcOrd="1" destOrd="0" presId="urn:microsoft.com/office/officeart/2005/8/layout/hList7"/>
    <dgm:cxn modelId="{ED29674F-2C74-4BDE-BB1C-F1C8C99CC9A5}" type="presParOf" srcId="{3BC5B3B2-0807-4803-9EBA-085CD4019C5F}" destId="{EE1037FC-9E60-4E3E-8E17-020F67EC2F46}" srcOrd="2" destOrd="0" presId="urn:microsoft.com/office/officeart/2005/8/layout/hList7"/>
    <dgm:cxn modelId="{6630EB7E-3C0A-457A-BB92-5E7BF16AF913}" type="presParOf" srcId="{EE1037FC-9E60-4E3E-8E17-020F67EC2F46}" destId="{5F0E36E9-2FF2-4206-8044-9D4E2CB919A1}" srcOrd="0" destOrd="0" presId="urn:microsoft.com/office/officeart/2005/8/layout/hList7"/>
    <dgm:cxn modelId="{DF3D0B0A-F0DE-4663-BA70-256CD08C5FA0}" type="presParOf" srcId="{EE1037FC-9E60-4E3E-8E17-020F67EC2F46}" destId="{3C870523-9749-4F04-A5FE-689B0657294A}" srcOrd="1" destOrd="0" presId="urn:microsoft.com/office/officeart/2005/8/layout/hList7"/>
    <dgm:cxn modelId="{B8DFEF68-6D35-4A66-9B8B-8C730D52E363}" type="presParOf" srcId="{EE1037FC-9E60-4E3E-8E17-020F67EC2F46}" destId="{AA974873-4739-459F-9E06-F3595205DF1C}" srcOrd="2" destOrd="0" presId="urn:microsoft.com/office/officeart/2005/8/layout/hList7"/>
    <dgm:cxn modelId="{0401E471-F691-4EA7-AC22-0632476B200D}" type="presParOf" srcId="{EE1037FC-9E60-4E3E-8E17-020F67EC2F46}" destId="{6313EF86-1DAE-4F8E-AE13-358729D9927D}" srcOrd="3" destOrd="0" presId="urn:microsoft.com/office/officeart/2005/8/layout/hList7"/>
    <dgm:cxn modelId="{6209286F-EB60-4679-A0A2-0C22A3164F44}" type="presParOf" srcId="{3BC5B3B2-0807-4803-9EBA-085CD4019C5F}" destId="{6B885A08-BEF5-432D-8638-47743A1806AE}" srcOrd="3" destOrd="0" presId="urn:microsoft.com/office/officeart/2005/8/layout/hList7"/>
    <dgm:cxn modelId="{FBA58CDF-D837-4EEA-9382-0A9357E5158B}" type="presParOf" srcId="{3BC5B3B2-0807-4803-9EBA-085CD4019C5F}" destId="{D2DB32BA-ABB0-46BE-A1DA-8CEF9D7632C9}" srcOrd="4" destOrd="0" presId="urn:microsoft.com/office/officeart/2005/8/layout/hList7"/>
    <dgm:cxn modelId="{BFF54E10-57C1-4C14-AD99-D8B2F8E29795}" type="presParOf" srcId="{D2DB32BA-ABB0-46BE-A1DA-8CEF9D7632C9}" destId="{77265786-08D5-45BD-AC42-433D3DAE9688}" srcOrd="0" destOrd="0" presId="urn:microsoft.com/office/officeart/2005/8/layout/hList7"/>
    <dgm:cxn modelId="{BEE9A314-4759-4AA1-BD60-756845517648}" type="presParOf" srcId="{D2DB32BA-ABB0-46BE-A1DA-8CEF9D7632C9}" destId="{B1EFFE0D-F046-460E-82A1-75852581BFF9}" srcOrd="1" destOrd="0" presId="urn:microsoft.com/office/officeart/2005/8/layout/hList7"/>
    <dgm:cxn modelId="{25CD8CD6-2090-4C85-81C5-A9CE00C6C308}" type="presParOf" srcId="{D2DB32BA-ABB0-46BE-A1DA-8CEF9D7632C9}" destId="{BBC59D8E-EFF4-4E85-86B9-03D6D9344070}" srcOrd="2" destOrd="0" presId="urn:microsoft.com/office/officeart/2005/8/layout/hList7"/>
    <dgm:cxn modelId="{FAEE5832-7AA8-4117-A377-56CFAA22F7EC}" type="presParOf" srcId="{D2DB32BA-ABB0-46BE-A1DA-8CEF9D7632C9}" destId="{F52B56A1-8ED1-4CFE-A328-D7434437665E}" srcOrd="3" destOrd="0" presId="urn:microsoft.com/office/officeart/2005/8/layout/hList7"/>
    <dgm:cxn modelId="{E8907C83-816D-4B27-8F01-C3AB52C7DF5C}" type="presParOf" srcId="{3BC5B3B2-0807-4803-9EBA-085CD4019C5F}" destId="{A0849380-E6B7-4560-B816-CC6D80916C2F}" srcOrd="5" destOrd="0" presId="urn:microsoft.com/office/officeart/2005/8/layout/hList7"/>
    <dgm:cxn modelId="{7D120529-380E-447F-A4BA-CB0743E30B60}" type="presParOf" srcId="{3BC5B3B2-0807-4803-9EBA-085CD4019C5F}" destId="{04FDBB23-8B8B-4AE7-9CF4-325F032A98BD}" srcOrd="6" destOrd="0" presId="urn:microsoft.com/office/officeart/2005/8/layout/hList7"/>
    <dgm:cxn modelId="{CCA8C612-9F75-4252-9A4C-07F4AE02C638}" type="presParOf" srcId="{04FDBB23-8B8B-4AE7-9CF4-325F032A98BD}" destId="{927697AA-FB1C-4044-B342-0EB231BDC957}" srcOrd="0" destOrd="0" presId="urn:microsoft.com/office/officeart/2005/8/layout/hList7"/>
    <dgm:cxn modelId="{0D04BA18-86CF-4E3A-84BB-1EE9C9BA40AF}" type="presParOf" srcId="{04FDBB23-8B8B-4AE7-9CF4-325F032A98BD}" destId="{652E0C01-1DFA-4BFA-9016-B9C4B58FAE0E}" srcOrd="1" destOrd="0" presId="urn:microsoft.com/office/officeart/2005/8/layout/hList7"/>
    <dgm:cxn modelId="{2F8D8D2D-FCF7-4CF6-BB14-52974488AD34}" type="presParOf" srcId="{04FDBB23-8B8B-4AE7-9CF4-325F032A98BD}" destId="{7D7A9FF4-B749-4198-8EBD-C6D1B8C1FCEC}" srcOrd="2" destOrd="0" presId="urn:microsoft.com/office/officeart/2005/8/layout/hList7"/>
    <dgm:cxn modelId="{A2B2D7B5-0F9D-427A-A442-40AE0B4B818B}" type="presParOf" srcId="{04FDBB23-8B8B-4AE7-9CF4-325F032A98BD}" destId="{A093FE22-743D-4FA0-B958-C1F293B98820}" srcOrd="3" destOrd="0" presId="urn:microsoft.com/office/officeart/2005/8/layout/hList7"/>
    <dgm:cxn modelId="{2B2FAF38-7B44-4023-8488-35B669138166}" type="presParOf" srcId="{3BC5B3B2-0807-4803-9EBA-085CD4019C5F}" destId="{5201A979-79B4-44F5-A531-1B6349062266}" srcOrd="7" destOrd="0" presId="urn:microsoft.com/office/officeart/2005/8/layout/hList7"/>
    <dgm:cxn modelId="{6C2FBA4F-A24C-4F70-99D9-C3F086E56ABF}" type="presParOf" srcId="{3BC5B3B2-0807-4803-9EBA-085CD4019C5F}" destId="{B81706EA-2C80-49E9-8A28-FFEA1C66D6B5}" srcOrd="8" destOrd="0" presId="urn:microsoft.com/office/officeart/2005/8/layout/hList7"/>
    <dgm:cxn modelId="{CFE9FA1A-7174-4797-ADD9-AF6BB3BCAA92}" type="presParOf" srcId="{B81706EA-2C80-49E9-8A28-FFEA1C66D6B5}" destId="{D1C3618D-BC71-4705-953D-1A5DE9EA6C7D}" srcOrd="0" destOrd="0" presId="urn:microsoft.com/office/officeart/2005/8/layout/hList7"/>
    <dgm:cxn modelId="{AC618761-DFB3-44F7-90B8-A34A82E06847}" type="presParOf" srcId="{B81706EA-2C80-49E9-8A28-FFEA1C66D6B5}" destId="{CC08C8A0-CC81-4152-A21C-F371774C55FE}" srcOrd="1" destOrd="0" presId="urn:microsoft.com/office/officeart/2005/8/layout/hList7"/>
    <dgm:cxn modelId="{C638DFA5-F9E2-4920-B86B-AF614C7359E5}" type="presParOf" srcId="{B81706EA-2C80-49E9-8A28-FFEA1C66D6B5}" destId="{694894AB-1085-4733-9F36-9F2501E583BB}" srcOrd="2" destOrd="0" presId="urn:microsoft.com/office/officeart/2005/8/layout/hList7"/>
    <dgm:cxn modelId="{61285C0A-66EA-4E7C-ADE4-DEB6E9DFDC73}" type="presParOf" srcId="{B81706EA-2C80-49E9-8A28-FFEA1C66D6B5}" destId="{C8F4D988-1433-4EAC-B2BF-AE2A78AA31F2}" srcOrd="3" destOrd="0" presId="urn:microsoft.com/office/officeart/2005/8/layout/hList7"/>
    <dgm:cxn modelId="{53389138-BBD5-451A-ADAC-1BCC3D99980A}" type="presParOf" srcId="{3BC5B3B2-0807-4803-9EBA-085CD4019C5F}" destId="{7BC97245-F3F4-412E-9CDD-22B34F39BBBE}" srcOrd="9" destOrd="0" presId="urn:microsoft.com/office/officeart/2005/8/layout/hList7"/>
    <dgm:cxn modelId="{0009EC36-5F71-44D6-AECD-9449FC023211}" type="presParOf" srcId="{3BC5B3B2-0807-4803-9EBA-085CD4019C5F}" destId="{2CF743CD-A108-45FE-BBC3-478F544839E0}" srcOrd="10" destOrd="0" presId="urn:microsoft.com/office/officeart/2005/8/layout/hList7"/>
    <dgm:cxn modelId="{951F4C1F-FC93-45AB-8B4D-5943B6400D16}" type="presParOf" srcId="{2CF743CD-A108-45FE-BBC3-478F544839E0}" destId="{23356754-5258-4234-8144-7EDDAB3CF345}" srcOrd="0" destOrd="0" presId="urn:microsoft.com/office/officeart/2005/8/layout/hList7"/>
    <dgm:cxn modelId="{BFF6A8E2-2127-44F1-9034-0CD6A1F7F28C}" type="presParOf" srcId="{2CF743CD-A108-45FE-BBC3-478F544839E0}" destId="{3E59D020-86F9-41FB-9F75-258EDE024C76}" srcOrd="1" destOrd="0" presId="urn:microsoft.com/office/officeart/2005/8/layout/hList7"/>
    <dgm:cxn modelId="{08508383-C4E1-49DD-A56E-02841D421663}" type="presParOf" srcId="{2CF743CD-A108-45FE-BBC3-478F544839E0}" destId="{329B09F2-FEE6-40E9-AB6E-3E6F6AA8664C}" srcOrd="2" destOrd="0" presId="urn:microsoft.com/office/officeart/2005/8/layout/hList7"/>
    <dgm:cxn modelId="{75405E9A-FA6F-47AB-8079-BAA4895D6A57}" type="presParOf" srcId="{2CF743CD-A108-45FE-BBC3-478F544839E0}" destId="{0029E3B7-CF42-4032-AC88-04CF08DA9022}"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C41682-A0D1-49EA-8659-D901B4D9D366}" type="doc">
      <dgm:prSet loTypeId="urn:microsoft.com/office/officeart/2005/8/layout/vList3" loCatId="picture" qsTypeId="urn:microsoft.com/office/officeart/2005/8/quickstyle/simple1" qsCatId="simple" csTypeId="urn:microsoft.com/office/officeart/2005/8/colors/colorful2" csCatId="colorful" phldr="1"/>
      <dgm:spPr/>
    </dgm:pt>
    <dgm:pt modelId="{BAA182C3-27C8-4B28-AB7B-750055E230EC}">
      <dgm:prSet phldrT="[Text]"/>
      <dgm:spPr/>
      <dgm:t>
        <a:bodyPr/>
        <a:lstStyle/>
        <a:p>
          <a:pPr>
            <a:buFont typeface="Wingdings" panose="05000000000000000000" pitchFamily="2" charset="2"/>
            <a:buChar char="§"/>
          </a:pPr>
          <a:r>
            <a:rPr lang="en-US" b="1" dirty="0"/>
            <a:t>The difference in seeds between the models at some points made a significant difference and allowed further insight into the more inner workings of how this data connected together</a:t>
          </a:r>
        </a:p>
      </dgm:t>
    </dgm:pt>
    <dgm:pt modelId="{3A9C1E13-A203-41DE-BF63-8DD23CEDA14E}" type="parTrans" cxnId="{8C69F219-E623-4AD5-9DF1-0A0D80F5FF2C}">
      <dgm:prSet/>
      <dgm:spPr/>
      <dgm:t>
        <a:bodyPr/>
        <a:lstStyle/>
        <a:p>
          <a:endParaRPr lang="en-US"/>
        </a:p>
      </dgm:t>
    </dgm:pt>
    <dgm:pt modelId="{032B860B-418B-4786-A0F8-3A047B647387}" type="sibTrans" cxnId="{8C69F219-E623-4AD5-9DF1-0A0D80F5FF2C}">
      <dgm:prSet/>
      <dgm:spPr/>
      <dgm:t>
        <a:bodyPr/>
        <a:lstStyle/>
        <a:p>
          <a:endParaRPr lang="en-US"/>
        </a:p>
      </dgm:t>
    </dgm:pt>
    <dgm:pt modelId="{6B463E62-FEC8-4566-8A2F-859DDF4F66D4}">
      <dgm:prSet phldrT="[Text]"/>
      <dgm:spPr/>
      <dgm:t>
        <a:bodyPr/>
        <a:lstStyle/>
        <a:p>
          <a:pPr>
            <a:buFont typeface="Wingdings" panose="05000000000000000000" pitchFamily="2" charset="2"/>
            <a:buChar char="§"/>
          </a:pPr>
          <a:r>
            <a:rPr lang="en-US" b="1"/>
            <a:t>Many respondents do want to return to the office</a:t>
          </a:r>
          <a:endParaRPr lang="en-US" b="1" dirty="0"/>
        </a:p>
      </dgm:t>
    </dgm:pt>
    <dgm:pt modelId="{0BA251EA-670F-40CD-B6C5-FC5D9DAE2391}" type="parTrans" cxnId="{1A007F48-862A-41D2-AD53-D732EE5F91C4}">
      <dgm:prSet/>
      <dgm:spPr/>
      <dgm:t>
        <a:bodyPr/>
        <a:lstStyle/>
        <a:p>
          <a:endParaRPr lang="en-US"/>
        </a:p>
      </dgm:t>
    </dgm:pt>
    <dgm:pt modelId="{F573946E-F996-4780-A42E-CAF7737443E2}" type="sibTrans" cxnId="{1A007F48-862A-41D2-AD53-D732EE5F91C4}">
      <dgm:prSet/>
      <dgm:spPr/>
      <dgm:t>
        <a:bodyPr/>
        <a:lstStyle/>
        <a:p>
          <a:endParaRPr lang="en-US"/>
        </a:p>
      </dgm:t>
    </dgm:pt>
    <dgm:pt modelId="{EDA46973-FAC6-4E42-811E-DFFF0016E2DC}">
      <dgm:prSet phldrT="[Text]"/>
      <dgm:spPr/>
      <dgm:t>
        <a:bodyPr/>
        <a:lstStyle/>
        <a:p>
          <a:pPr>
            <a:buFont typeface="Wingdings" panose="05000000000000000000" pitchFamily="2" charset="2"/>
            <a:buChar char="§"/>
          </a:pPr>
          <a:r>
            <a:rPr lang="en-US" b="1" dirty="0"/>
            <a:t>With the current data, it was not possible to accurately predict a return-to-office status</a:t>
          </a:r>
        </a:p>
      </dgm:t>
    </dgm:pt>
    <dgm:pt modelId="{20BE3C16-86CF-4A86-9CB8-9BEC55FDE3D4}" type="parTrans" cxnId="{707EE098-6CB3-4463-ADD4-FB4DD278A744}">
      <dgm:prSet/>
      <dgm:spPr/>
      <dgm:t>
        <a:bodyPr/>
        <a:lstStyle/>
        <a:p>
          <a:endParaRPr lang="en-US"/>
        </a:p>
      </dgm:t>
    </dgm:pt>
    <dgm:pt modelId="{C9B06EF0-DFEC-408D-A96D-9DEB0C434D98}" type="sibTrans" cxnId="{707EE098-6CB3-4463-ADD4-FB4DD278A744}">
      <dgm:prSet/>
      <dgm:spPr/>
      <dgm:t>
        <a:bodyPr/>
        <a:lstStyle/>
        <a:p>
          <a:endParaRPr lang="en-US"/>
        </a:p>
      </dgm:t>
    </dgm:pt>
    <dgm:pt modelId="{759138EB-1A46-4C4F-85E8-D10E01937D54}">
      <dgm:prSet/>
      <dgm:spPr/>
      <dgm:t>
        <a:bodyPr/>
        <a:lstStyle/>
        <a:p>
          <a:pPr>
            <a:buFont typeface="Wingdings" panose="05000000000000000000" pitchFamily="2" charset="2"/>
            <a:buChar char="§"/>
          </a:pPr>
          <a:r>
            <a:rPr lang="en-US" b="1"/>
            <a:t>Only one other individual answered that they did not feel like their home was safe, clean and comfortable</a:t>
          </a:r>
          <a:endParaRPr lang="en-US" b="1" dirty="0"/>
        </a:p>
      </dgm:t>
    </dgm:pt>
    <dgm:pt modelId="{4081E838-2E4A-45EB-83F7-431BB01CA826}" type="parTrans" cxnId="{7112C450-9813-4F67-B0BF-E47C0A9FC81D}">
      <dgm:prSet/>
      <dgm:spPr/>
      <dgm:t>
        <a:bodyPr/>
        <a:lstStyle/>
        <a:p>
          <a:endParaRPr lang="en-US"/>
        </a:p>
      </dgm:t>
    </dgm:pt>
    <dgm:pt modelId="{C51E1E77-1E8C-4338-BC4D-2A2F1BEEE90B}" type="sibTrans" cxnId="{7112C450-9813-4F67-B0BF-E47C0A9FC81D}">
      <dgm:prSet/>
      <dgm:spPr/>
      <dgm:t>
        <a:bodyPr/>
        <a:lstStyle/>
        <a:p>
          <a:endParaRPr lang="en-US"/>
        </a:p>
      </dgm:t>
    </dgm:pt>
    <dgm:pt modelId="{95948955-80A5-48D4-8702-AF218920FFA6}">
      <dgm:prSet/>
      <dgm:spPr/>
      <dgm:t>
        <a:bodyPr/>
        <a:lstStyle/>
        <a:p>
          <a:pPr>
            <a:buFont typeface="Wingdings" panose="05000000000000000000" pitchFamily="2" charset="2"/>
            <a:buChar char="§"/>
          </a:pPr>
          <a:r>
            <a:rPr lang="en-US" b="1" dirty="0"/>
            <a:t>The size of someone’s family and house did not seem to be significant when approaching the topic of returning to the office, despite likely being locked in it for well over a year</a:t>
          </a:r>
        </a:p>
      </dgm:t>
    </dgm:pt>
    <dgm:pt modelId="{7192DB0A-8F16-4FAF-83C6-38D83D88C2BA}" type="parTrans" cxnId="{40AAC121-1620-49EC-8153-F13FFF7377CD}">
      <dgm:prSet/>
      <dgm:spPr/>
      <dgm:t>
        <a:bodyPr/>
        <a:lstStyle/>
        <a:p>
          <a:endParaRPr lang="en-US"/>
        </a:p>
      </dgm:t>
    </dgm:pt>
    <dgm:pt modelId="{007B4158-F862-4F4C-A555-465B31D4097D}" type="sibTrans" cxnId="{40AAC121-1620-49EC-8153-F13FFF7377CD}">
      <dgm:prSet/>
      <dgm:spPr/>
      <dgm:t>
        <a:bodyPr/>
        <a:lstStyle/>
        <a:p>
          <a:endParaRPr lang="en-US"/>
        </a:p>
      </dgm:t>
    </dgm:pt>
    <dgm:pt modelId="{232940BF-F81B-4528-9201-F99E1B0075CB}">
      <dgm:prSet/>
      <dgm:spPr/>
      <dgm:t>
        <a:bodyPr/>
        <a:lstStyle/>
        <a:p>
          <a:pPr>
            <a:buFont typeface="Wingdings" panose="05000000000000000000" pitchFamily="2" charset="2"/>
            <a:buChar char="§"/>
          </a:pPr>
          <a:r>
            <a:rPr lang="en-US" b="1"/>
            <a:t>If an individual places value on their intellectual life, this data has begun to suggest that it could play a factor in whether an individual wants to return to an office setting</a:t>
          </a:r>
          <a:endParaRPr lang="en-US" b="1" dirty="0"/>
        </a:p>
      </dgm:t>
    </dgm:pt>
    <dgm:pt modelId="{AAA5A97C-BC72-47B9-9F86-F7728DFA2B10}" type="parTrans" cxnId="{7A98E883-2F30-4649-8E83-EC2E5BE25C6E}">
      <dgm:prSet/>
      <dgm:spPr/>
      <dgm:t>
        <a:bodyPr/>
        <a:lstStyle/>
        <a:p>
          <a:endParaRPr lang="en-US"/>
        </a:p>
      </dgm:t>
    </dgm:pt>
    <dgm:pt modelId="{C8D3C191-66C0-4830-A8F3-BC81AFAB1F4B}" type="sibTrans" cxnId="{7A98E883-2F30-4649-8E83-EC2E5BE25C6E}">
      <dgm:prSet/>
      <dgm:spPr/>
      <dgm:t>
        <a:bodyPr/>
        <a:lstStyle/>
        <a:p>
          <a:endParaRPr lang="en-US"/>
        </a:p>
      </dgm:t>
    </dgm:pt>
    <dgm:pt modelId="{64D12E95-92F4-49EA-92D4-B49C3EE377A4}" type="pres">
      <dgm:prSet presAssocID="{F5C41682-A0D1-49EA-8659-D901B4D9D366}" presName="linearFlow" presStyleCnt="0">
        <dgm:presLayoutVars>
          <dgm:dir/>
          <dgm:resizeHandles val="exact"/>
        </dgm:presLayoutVars>
      </dgm:prSet>
      <dgm:spPr/>
    </dgm:pt>
    <dgm:pt modelId="{337E9988-8CE3-43FD-ABA4-B7C7A412E2AF}" type="pres">
      <dgm:prSet presAssocID="{BAA182C3-27C8-4B28-AB7B-750055E230EC}" presName="composite" presStyleCnt="0"/>
      <dgm:spPr/>
    </dgm:pt>
    <dgm:pt modelId="{1A5245AA-5850-487A-899C-F5221239D2C2}" type="pres">
      <dgm:prSet presAssocID="{BAA182C3-27C8-4B28-AB7B-750055E230EC}"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oasted wheat for wheat tea"/>
        </a:ext>
      </dgm:extLst>
    </dgm:pt>
    <dgm:pt modelId="{3B51CE93-11A3-43FA-BB95-D7456D799C83}" type="pres">
      <dgm:prSet presAssocID="{BAA182C3-27C8-4B28-AB7B-750055E230EC}" presName="txShp" presStyleLbl="node1" presStyleIdx="0" presStyleCnt="6">
        <dgm:presLayoutVars>
          <dgm:bulletEnabled val="1"/>
        </dgm:presLayoutVars>
      </dgm:prSet>
      <dgm:spPr/>
    </dgm:pt>
    <dgm:pt modelId="{E2013EF0-9A0C-4036-8C28-7A24D5CDDFD2}" type="pres">
      <dgm:prSet presAssocID="{032B860B-418B-4786-A0F8-3A047B647387}" presName="spacing" presStyleCnt="0"/>
      <dgm:spPr/>
    </dgm:pt>
    <dgm:pt modelId="{408518C9-A5D5-479C-B0DB-CA3FC2D264D7}" type="pres">
      <dgm:prSet presAssocID="{232940BF-F81B-4528-9201-F99E1B0075CB}" presName="composite" presStyleCnt="0"/>
      <dgm:spPr/>
    </dgm:pt>
    <dgm:pt modelId="{6039C13D-04D7-4310-9B86-83AF2A94E3AB}" type="pres">
      <dgm:prSet presAssocID="{232940BF-F81B-4528-9201-F99E1B0075CB}"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extLst>
        <a:ext uri="{E40237B7-FDA0-4F09-8148-C483321AD2D9}">
          <dgm14:cNvPr xmlns:dgm14="http://schemas.microsoft.com/office/drawing/2010/diagram" id="0" name="" descr="Angle view of circuit shaped like a brain"/>
        </a:ext>
      </dgm:extLst>
    </dgm:pt>
    <dgm:pt modelId="{712EAF20-D2E9-44DB-BA3F-D47B0387B1E5}" type="pres">
      <dgm:prSet presAssocID="{232940BF-F81B-4528-9201-F99E1B0075CB}" presName="txShp" presStyleLbl="node1" presStyleIdx="1" presStyleCnt="6">
        <dgm:presLayoutVars>
          <dgm:bulletEnabled val="1"/>
        </dgm:presLayoutVars>
      </dgm:prSet>
      <dgm:spPr/>
    </dgm:pt>
    <dgm:pt modelId="{76BE7369-17FB-4AFB-997C-75733541FABF}" type="pres">
      <dgm:prSet presAssocID="{C8D3C191-66C0-4830-A8F3-BC81AFAB1F4B}" presName="spacing" presStyleCnt="0"/>
      <dgm:spPr/>
    </dgm:pt>
    <dgm:pt modelId="{34F28A84-C1E6-4A65-A72F-2D8CE842483A}" type="pres">
      <dgm:prSet presAssocID="{95948955-80A5-48D4-8702-AF218920FFA6}" presName="composite" presStyleCnt="0"/>
      <dgm:spPr/>
    </dgm:pt>
    <dgm:pt modelId="{4F38B7EE-D2BD-4C3B-92D2-B4C42EF48A30}" type="pres">
      <dgm:prSet presAssocID="{95948955-80A5-48D4-8702-AF218920FFA6}"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lose up of small house wrapped in green ribbon"/>
        </a:ext>
      </dgm:extLst>
    </dgm:pt>
    <dgm:pt modelId="{DBE13035-6B39-4E89-BBF3-BA4C4E1069AE}" type="pres">
      <dgm:prSet presAssocID="{95948955-80A5-48D4-8702-AF218920FFA6}" presName="txShp" presStyleLbl="node1" presStyleIdx="2" presStyleCnt="6">
        <dgm:presLayoutVars>
          <dgm:bulletEnabled val="1"/>
        </dgm:presLayoutVars>
      </dgm:prSet>
      <dgm:spPr/>
    </dgm:pt>
    <dgm:pt modelId="{E4728FB2-B55E-4A01-A27A-527C90D5DAFC}" type="pres">
      <dgm:prSet presAssocID="{007B4158-F862-4F4C-A555-465B31D4097D}" presName="spacing" presStyleCnt="0"/>
      <dgm:spPr/>
    </dgm:pt>
    <dgm:pt modelId="{C0F40819-F9E2-4609-B3F3-0E8E1DFC1F20}" type="pres">
      <dgm:prSet presAssocID="{759138EB-1A46-4C4F-85E8-D10E01937D54}" presName="composite" presStyleCnt="0"/>
      <dgm:spPr/>
    </dgm:pt>
    <dgm:pt modelId="{B88E4EC4-7114-4953-A171-1159B2A98A01}" type="pres">
      <dgm:prSet presAssocID="{759138EB-1A46-4C4F-85E8-D10E01937D54}"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esearchers in protective gear using machinery in a lab"/>
        </a:ext>
      </dgm:extLst>
    </dgm:pt>
    <dgm:pt modelId="{72E02DBD-3D57-41AB-8CC4-F3D5515926F8}" type="pres">
      <dgm:prSet presAssocID="{759138EB-1A46-4C4F-85E8-D10E01937D54}" presName="txShp" presStyleLbl="node1" presStyleIdx="3" presStyleCnt="6">
        <dgm:presLayoutVars>
          <dgm:bulletEnabled val="1"/>
        </dgm:presLayoutVars>
      </dgm:prSet>
      <dgm:spPr/>
    </dgm:pt>
    <dgm:pt modelId="{E60FB2F4-E27C-49A8-A971-9350C3E90C08}" type="pres">
      <dgm:prSet presAssocID="{C51E1E77-1E8C-4338-BC4D-2A2F1BEEE90B}" presName="spacing" presStyleCnt="0"/>
      <dgm:spPr/>
    </dgm:pt>
    <dgm:pt modelId="{5C70BE5F-9F82-41F9-B34D-60B938148153}" type="pres">
      <dgm:prSet presAssocID="{6B463E62-FEC8-4566-8A2F-859DDF4F66D4}" presName="composite" presStyleCnt="0"/>
      <dgm:spPr/>
    </dgm:pt>
    <dgm:pt modelId="{8DFB36EB-856D-4182-918F-EFE4DE12F0F1}" type="pres">
      <dgm:prSet presAssocID="{6B463E62-FEC8-4566-8A2F-859DDF4F66D4}"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onfetti falling through the air against dark blue background"/>
        </a:ext>
      </dgm:extLst>
    </dgm:pt>
    <dgm:pt modelId="{CC2AC66E-ACFF-4777-83F8-03D538A07398}" type="pres">
      <dgm:prSet presAssocID="{6B463E62-FEC8-4566-8A2F-859DDF4F66D4}" presName="txShp" presStyleLbl="node1" presStyleIdx="4" presStyleCnt="6">
        <dgm:presLayoutVars>
          <dgm:bulletEnabled val="1"/>
        </dgm:presLayoutVars>
      </dgm:prSet>
      <dgm:spPr/>
    </dgm:pt>
    <dgm:pt modelId="{D7E0632C-01F9-4528-A084-78D4E6F02D21}" type="pres">
      <dgm:prSet presAssocID="{F573946E-F996-4780-A42E-CAF7737443E2}" presName="spacing" presStyleCnt="0"/>
      <dgm:spPr/>
    </dgm:pt>
    <dgm:pt modelId="{F881FFF3-7CB1-47D0-A55C-1B751912EEC3}" type="pres">
      <dgm:prSet presAssocID="{EDA46973-FAC6-4E42-811E-DFFF0016E2DC}" presName="composite" presStyleCnt="0"/>
      <dgm:spPr/>
    </dgm:pt>
    <dgm:pt modelId="{FD888C7B-302C-4F15-B374-928DC3D188AD}" type="pres">
      <dgm:prSet presAssocID="{EDA46973-FAC6-4E42-811E-DFFF0016E2DC}"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odes on papers"/>
        </a:ext>
      </dgm:extLst>
    </dgm:pt>
    <dgm:pt modelId="{4C871547-BCC5-4B63-BF1B-546E00DC9D56}" type="pres">
      <dgm:prSet presAssocID="{EDA46973-FAC6-4E42-811E-DFFF0016E2DC}" presName="txShp" presStyleLbl="node1" presStyleIdx="5" presStyleCnt="6">
        <dgm:presLayoutVars>
          <dgm:bulletEnabled val="1"/>
        </dgm:presLayoutVars>
      </dgm:prSet>
      <dgm:spPr/>
    </dgm:pt>
  </dgm:ptLst>
  <dgm:cxnLst>
    <dgm:cxn modelId="{0BEF0104-27AC-4640-841E-38205A2EF350}" type="presOf" srcId="{232940BF-F81B-4528-9201-F99E1B0075CB}" destId="{712EAF20-D2E9-44DB-BA3F-D47B0387B1E5}" srcOrd="0" destOrd="0" presId="urn:microsoft.com/office/officeart/2005/8/layout/vList3"/>
    <dgm:cxn modelId="{8C69F219-E623-4AD5-9DF1-0A0D80F5FF2C}" srcId="{F5C41682-A0D1-49EA-8659-D901B4D9D366}" destId="{BAA182C3-27C8-4B28-AB7B-750055E230EC}" srcOrd="0" destOrd="0" parTransId="{3A9C1E13-A203-41DE-BF63-8DD23CEDA14E}" sibTransId="{032B860B-418B-4786-A0F8-3A047B647387}"/>
    <dgm:cxn modelId="{40AAC121-1620-49EC-8153-F13FFF7377CD}" srcId="{F5C41682-A0D1-49EA-8659-D901B4D9D366}" destId="{95948955-80A5-48D4-8702-AF218920FFA6}" srcOrd="2" destOrd="0" parTransId="{7192DB0A-8F16-4FAF-83C6-38D83D88C2BA}" sibTransId="{007B4158-F862-4F4C-A555-465B31D4097D}"/>
    <dgm:cxn modelId="{0AA3F62E-AAA8-4453-949C-1770F25681C2}" type="presOf" srcId="{6B463E62-FEC8-4566-8A2F-859DDF4F66D4}" destId="{CC2AC66E-ACFF-4777-83F8-03D538A07398}" srcOrd="0" destOrd="0" presId="urn:microsoft.com/office/officeart/2005/8/layout/vList3"/>
    <dgm:cxn modelId="{1A007F48-862A-41D2-AD53-D732EE5F91C4}" srcId="{F5C41682-A0D1-49EA-8659-D901B4D9D366}" destId="{6B463E62-FEC8-4566-8A2F-859DDF4F66D4}" srcOrd="4" destOrd="0" parTransId="{0BA251EA-670F-40CD-B6C5-FC5D9DAE2391}" sibTransId="{F573946E-F996-4780-A42E-CAF7737443E2}"/>
    <dgm:cxn modelId="{7112C450-9813-4F67-B0BF-E47C0A9FC81D}" srcId="{F5C41682-A0D1-49EA-8659-D901B4D9D366}" destId="{759138EB-1A46-4C4F-85E8-D10E01937D54}" srcOrd="3" destOrd="0" parTransId="{4081E838-2E4A-45EB-83F7-431BB01CA826}" sibTransId="{C51E1E77-1E8C-4338-BC4D-2A2F1BEEE90B}"/>
    <dgm:cxn modelId="{4C2D767B-17F0-49C7-95A4-FB4C6254D386}" type="presOf" srcId="{BAA182C3-27C8-4B28-AB7B-750055E230EC}" destId="{3B51CE93-11A3-43FA-BB95-D7456D799C83}" srcOrd="0" destOrd="0" presId="urn:microsoft.com/office/officeart/2005/8/layout/vList3"/>
    <dgm:cxn modelId="{7A98E883-2F30-4649-8E83-EC2E5BE25C6E}" srcId="{F5C41682-A0D1-49EA-8659-D901B4D9D366}" destId="{232940BF-F81B-4528-9201-F99E1B0075CB}" srcOrd="1" destOrd="0" parTransId="{AAA5A97C-BC72-47B9-9F86-F7728DFA2B10}" sibTransId="{C8D3C191-66C0-4830-A8F3-BC81AFAB1F4B}"/>
    <dgm:cxn modelId="{6B38398F-16C8-4918-90C0-33C234ADA9E3}" type="presOf" srcId="{EDA46973-FAC6-4E42-811E-DFFF0016E2DC}" destId="{4C871547-BCC5-4B63-BF1B-546E00DC9D56}" srcOrd="0" destOrd="0" presId="urn:microsoft.com/office/officeart/2005/8/layout/vList3"/>
    <dgm:cxn modelId="{707EE098-6CB3-4463-ADD4-FB4DD278A744}" srcId="{F5C41682-A0D1-49EA-8659-D901B4D9D366}" destId="{EDA46973-FAC6-4E42-811E-DFFF0016E2DC}" srcOrd="5" destOrd="0" parTransId="{20BE3C16-86CF-4A86-9CB8-9BEC55FDE3D4}" sibTransId="{C9B06EF0-DFEC-408D-A96D-9DEB0C434D98}"/>
    <dgm:cxn modelId="{990883C0-3EA6-45F1-9311-B36148CCE551}" type="presOf" srcId="{95948955-80A5-48D4-8702-AF218920FFA6}" destId="{DBE13035-6B39-4E89-BBF3-BA4C4E1069AE}" srcOrd="0" destOrd="0" presId="urn:microsoft.com/office/officeart/2005/8/layout/vList3"/>
    <dgm:cxn modelId="{2CB6EDE4-1361-4F5A-85F2-927071D878E8}" type="presOf" srcId="{F5C41682-A0D1-49EA-8659-D901B4D9D366}" destId="{64D12E95-92F4-49EA-92D4-B49C3EE377A4}" srcOrd="0" destOrd="0" presId="urn:microsoft.com/office/officeart/2005/8/layout/vList3"/>
    <dgm:cxn modelId="{A82423F0-E845-4949-8845-C754550AD412}" type="presOf" srcId="{759138EB-1A46-4C4F-85E8-D10E01937D54}" destId="{72E02DBD-3D57-41AB-8CC4-F3D5515926F8}" srcOrd="0" destOrd="0" presId="urn:microsoft.com/office/officeart/2005/8/layout/vList3"/>
    <dgm:cxn modelId="{0447280B-C8CC-459E-B4C0-25F5AE8748EC}" type="presParOf" srcId="{64D12E95-92F4-49EA-92D4-B49C3EE377A4}" destId="{337E9988-8CE3-43FD-ABA4-B7C7A412E2AF}" srcOrd="0" destOrd="0" presId="urn:microsoft.com/office/officeart/2005/8/layout/vList3"/>
    <dgm:cxn modelId="{B3F60239-374C-4B99-BD73-067C0CB2F35D}" type="presParOf" srcId="{337E9988-8CE3-43FD-ABA4-B7C7A412E2AF}" destId="{1A5245AA-5850-487A-899C-F5221239D2C2}" srcOrd="0" destOrd="0" presId="urn:microsoft.com/office/officeart/2005/8/layout/vList3"/>
    <dgm:cxn modelId="{D614C551-3B5E-4288-9929-0B1D5227980B}" type="presParOf" srcId="{337E9988-8CE3-43FD-ABA4-B7C7A412E2AF}" destId="{3B51CE93-11A3-43FA-BB95-D7456D799C83}" srcOrd="1" destOrd="0" presId="urn:microsoft.com/office/officeart/2005/8/layout/vList3"/>
    <dgm:cxn modelId="{6A2F9755-739C-485C-ADB5-2CCAF74E8275}" type="presParOf" srcId="{64D12E95-92F4-49EA-92D4-B49C3EE377A4}" destId="{E2013EF0-9A0C-4036-8C28-7A24D5CDDFD2}" srcOrd="1" destOrd="0" presId="urn:microsoft.com/office/officeart/2005/8/layout/vList3"/>
    <dgm:cxn modelId="{A0C31E58-7624-4767-AE95-A242145E1E27}" type="presParOf" srcId="{64D12E95-92F4-49EA-92D4-B49C3EE377A4}" destId="{408518C9-A5D5-479C-B0DB-CA3FC2D264D7}" srcOrd="2" destOrd="0" presId="urn:microsoft.com/office/officeart/2005/8/layout/vList3"/>
    <dgm:cxn modelId="{588908D8-EE0B-4A15-8CB8-29CDD0596ACB}" type="presParOf" srcId="{408518C9-A5D5-479C-B0DB-CA3FC2D264D7}" destId="{6039C13D-04D7-4310-9B86-83AF2A94E3AB}" srcOrd="0" destOrd="0" presId="urn:microsoft.com/office/officeart/2005/8/layout/vList3"/>
    <dgm:cxn modelId="{95DBF323-B3C1-40B8-8633-63B7C1DA7DB9}" type="presParOf" srcId="{408518C9-A5D5-479C-B0DB-CA3FC2D264D7}" destId="{712EAF20-D2E9-44DB-BA3F-D47B0387B1E5}" srcOrd="1" destOrd="0" presId="urn:microsoft.com/office/officeart/2005/8/layout/vList3"/>
    <dgm:cxn modelId="{27AC5B4E-59CB-4FA1-9010-9A13A0367364}" type="presParOf" srcId="{64D12E95-92F4-49EA-92D4-B49C3EE377A4}" destId="{76BE7369-17FB-4AFB-997C-75733541FABF}" srcOrd="3" destOrd="0" presId="urn:microsoft.com/office/officeart/2005/8/layout/vList3"/>
    <dgm:cxn modelId="{01FB019E-332A-4BE3-91A6-E82F26A68AB0}" type="presParOf" srcId="{64D12E95-92F4-49EA-92D4-B49C3EE377A4}" destId="{34F28A84-C1E6-4A65-A72F-2D8CE842483A}" srcOrd="4" destOrd="0" presId="urn:microsoft.com/office/officeart/2005/8/layout/vList3"/>
    <dgm:cxn modelId="{3BAD1289-C730-443D-9961-B3B77791B15C}" type="presParOf" srcId="{34F28A84-C1E6-4A65-A72F-2D8CE842483A}" destId="{4F38B7EE-D2BD-4C3B-92D2-B4C42EF48A30}" srcOrd="0" destOrd="0" presId="urn:microsoft.com/office/officeart/2005/8/layout/vList3"/>
    <dgm:cxn modelId="{FCBECDB4-48C6-4CAE-8E36-06C8CD81A8D2}" type="presParOf" srcId="{34F28A84-C1E6-4A65-A72F-2D8CE842483A}" destId="{DBE13035-6B39-4E89-BBF3-BA4C4E1069AE}" srcOrd="1" destOrd="0" presId="urn:microsoft.com/office/officeart/2005/8/layout/vList3"/>
    <dgm:cxn modelId="{6474478E-78A7-4EAB-A1AD-9F0D60A15B28}" type="presParOf" srcId="{64D12E95-92F4-49EA-92D4-B49C3EE377A4}" destId="{E4728FB2-B55E-4A01-A27A-527C90D5DAFC}" srcOrd="5" destOrd="0" presId="urn:microsoft.com/office/officeart/2005/8/layout/vList3"/>
    <dgm:cxn modelId="{41B000DE-9DDE-4756-B975-4079ACE572AB}" type="presParOf" srcId="{64D12E95-92F4-49EA-92D4-B49C3EE377A4}" destId="{C0F40819-F9E2-4609-B3F3-0E8E1DFC1F20}" srcOrd="6" destOrd="0" presId="urn:microsoft.com/office/officeart/2005/8/layout/vList3"/>
    <dgm:cxn modelId="{FC54142B-BBAB-445A-A75D-EBC6FA11F5DE}" type="presParOf" srcId="{C0F40819-F9E2-4609-B3F3-0E8E1DFC1F20}" destId="{B88E4EC4-7114-4953-A171-1159B2A98A01}" srcOrd="0" destOrd="0" presId="urn:microsoft.com/office/officeart/2005/8/layout/vList3"/>
    <dgm:cxn modelId="{AFA0CFEA-AF4F-441E-8B4E-81A0AB1270CF}" type="presParOf" srcId="{C0F40819-F9E2-4609-B3F3-0E8E1DFC1F20}" destId="{72E02DBD-3D57-41AB-8CC4-F3D5515926F8}" srcOrd="1" destOrd="0" presId="urn:microsoft.com/office/officeart/2005/8/layout/vList3"/>
    <dgm:cxn modelId="{08BF093F-8EAF-4CBF-9138-EADBAF6C4B58}" type="presParOf" srcId="{64D12E95-92F4-49EA-92D4-B49C3EE377A4}" destId="{E60FB2F4-E27C-49A8-A971-9350C3E90C08}" srcOrd="7" destOrd="0" presId="urn:microsoft.com/office/officeart/2005/8/layout/vList3"/>
    <dgm:cxn modelId="{95DDF8FE-F267-4CD8-925D-AB1D8E90D9AB}" type="presParOf" srcId="{64D12E95-92F4-49EA-92D4-B49C3EE377A4}" destId="{5C70BE5F-9F82-41F9-B34D-60B938148153}" srcOrd="8" destOrd="0" presId="urn:microsoft.com/office/officeart/2005/8/layout/vList3"/>
    <dgm:cxn modelId="{1997978F-7913-4389-B452-8FAC1EEC2A45}" type="presParOf" srcId="{5C70BE5F-9F82-41F9-B34D-60B938148153}" destId="{8DFB36EB-856D-4182-918F-EFE4DE12F0F1}" srcOrd="0" destOrd="0" presId="urn:microsoft.com/office/officeart/2005/8/layout/vList3"/>
    <dgm:cxn modelId="{629E5055-8091-4A56-8BA7-5287D33BE4A7}" type="presParOf" srcId="{5C70BE5F-9F82-41F9-B34D-60B938148153}" destId="{CC2AC66E-ACFF-4777-83F8-03D538A07398}" srcOrd="1" destOrd="0" presId="urn:microsoft.com/office/officeart/2005/8/layout/vList3"/>
    <dgm:cxn modelId="{7ABEC032-871E-4104-A22C-6A8CDD67785C}" type="presParOf" srcId="{64D12E95-92F4-49EA-92D4-B49C3EE377A4}" destId="{D7E0632C-01F9-4528-A084-78D4E6F02D21}" srcOrd="9" destOrd="0" presId="urn:microsoft.com/office/officeart/2005/8/layout/vList3"/>
    <dgm:cxn modelId="{EC4D5B1D-0637-49E5-9BC1-A6375382152F}" type="presParOf" srcId="{64D12E95-92F4-49EA-92D4-B49C3EE377A4}" destId="{F881FFF3-7CB1-47D0-A55C-1B751912EEC3}" srcOrd="10" destOrd="0" presId="urn:microsoft.com/office/officeart/2005/8/layout/vList3"/>
    <dgm:cxn modelId="{80B0019E-870B-4920-8BF7-66D5973332B9}" type="presParOf" srcId="{F881FFF3-7CB1-47D0-A55C-1B751912EEC3}" destId="{FD888C7B-302C-4F15-B374-928DC3D188AD}" srcOrd="0" destOrd="0" presId="urn:microsoft.com/office/officeart/2005/8/layout/vList3"/>
    <dgm:cxn modelId="{D5B8CE58-5DD1-4F36-AC85-1A1C759E7957}" type="presParOf" srcId="{F881FFF3-7CB1-47D0-A55C-1B751912EEC3}" destId="{4C871547-BCC5-4B63-BF1B-546E00DC9D5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ACD87C-5EA8-40A9-A5F5-98F067C21EF6}" type="doc">
      <dgm:prSet loTypeId="urn:microsoft.com/office/officeart/2008/layout/VerticalCurvedList" loCatId="list" qsTypeId="urn:microsoft.com/office/officeart/2005/8/quickstyle/simple1" qsCatId="simple" csTypeId="urn:microsoft.com/office/officeart/2005/8/colors/accent4_4" csCatId="accent4" phldr="1"/>
      <dgm:spPr/>
      <dgm:t>
        <a:bodyPr/>
        <a:lstStyle/>
        <a:p>
          <a:endParaRPr lang="en-US"/>
        </a:p>
      </dgm:t>
    </dgm:pt>
    <dgm:pt modelId="{06103F1D-670D-4A74-BF3D-9F4B9F1282C9}">
      <dgm:prSet phldrT="[Text]" custT="1"/>
      <dgm:spPr/>
      <dgm:t>
        <a:bodyPr/>
        <a:lstStyle/>
        <a:p>
          <a:pPr algn="l"/>
          <a:r>
            <a:rPr lang="en-US" sz="1600" b="1" kern="1200" dirty="0"/>
            <a:t>    MODEL CHOICE AND </a:t>
          </a:r>
          <a:r>
            <a:rPr lang="en-US" sz="1600" b="1" kern="1200" dirty="0">
              <a:solidFill>
                <a:prstClr val="white"/>
              </a:solidFill>
              <a:latin typeface="Trebuchet MS" panose="020B0603020202020204"/>
              <a:ea typeface="+mn-ea"/>
              <a:cs typeface="+mn-cs"/>
            </a:rPr>
            <a:t>VISUALIZATION</a:t>
          </a:r>
          <a:r>
            <a:rPr lang="en-US" sz="1600" b="1" kern="1200" dirty="0"/>
            <a:t> </a:t>
          </a:r>
        </a:p>
      </dgm:t>
    </dgm:pt>
    <dgm:pt modelId="{EF22CBE5-A66A-4017-B358-7C58D2A1EBA8}" type="parTrans" cxnId="{6D8A665E-8DDE-4D43-BD04-7F12F149133D}">
      <dgm:prSet/>
      <dgm:spPr/>
      <dgm:t>
        <a:bodyPr/>
        <a:lstStyle/>
        <a:p>
          <a:endParaRPr lang="en-US"/>
        </a:p>
      </dgm:t>
    </dgm:pt>
    <dgm:pt modelId="{53E39F40-C38E-4D7E-99D8-DF6838CE837E}" type="sibTrans" cxnId="{6D8A665E-8DDE-4D43-BD04-7F12F149133D}">
      <dgm:prSet/>
      <dgm:spPr/>
      <dgm:t>
        <a:bodyPr/>
        <a:lstStyle/>
        <a:p>
          <a:endParaRPr lang="en-US"/>
        </a:p>
      </dgm:t>
    </dgm:pt>
    <dgm:pt modelId="{E2B5E581-D5E6-4B40-98DD-FAE3F064E5AB}">
      <dgm:prSet phldrT="[Text]" custT="1"/>
      <dgm:spPr>
        <a:solidFill>
          <a:srgbClr val="2E946B">
            <a:shade val="50000"/>
            <a:hueOff val="-191098"/>
            <a:satOff val="-14357"/>
            <a:lumOff val="19496"/>
            <a:alphaOff val="0"/>
          </a:srgbClr>
        </a:solidFill>
        <a:ln w="19050" cap="rnd" cmpd="sng" algn="ctr">
          <a:solidFill>
            <a:prstClr val="white">
              <a:hueOff val="0"/>
              <a:satOff val="0"/>
              <a:lumOff val="0"/>
              <a:alphaOff val="0"/>
            </a:prstClr>
          </a:solidFill>
          <a:prstDash val="solid"/>
        </a:ln>
        <a:effectLst/>
      </dgm:spPr>
      <dgm:t>
        <a:bodyPr spcFirstLastPara="0" vert="horz" wrap="square" lIns="359774" tIns="35560" rIns="35560" bIns="35560" numCol="1" spcCol="1270" anchor="ctr" anchorCtr="0"/>
        <a:lstStyle/>
        <a:p>
          <a:pPr marL="0" lvl="0" indent="0" algn="l" defTabSz="622300">
            <a:lnSpc>
              <a:spcPct val="90000"/>
            </a:lnSpc>
            <a:spcBef>
              <a:spcPct val="0"/>
            </a:spcBef>
            <a:spcAft>
              <a:spcPct val="35000"/>
            </a:spcAft>
            <a:buNone/>
          </a:pPr>
          <a:r>
            <a:rPr lang="en-US" sz="1200" b="1" kern="1200" dirty="0">
              <a:solidFill>
                <a:prstClr val="white"/>
              </a:solidFill>
              <a:latin typeface="Trebuchet MS" panose="020B0603020202020204"/>
              <a:ea typeface="+mn-ea"/>
              <a:cs typeface="+mn-cs"/>
            </a:rPr>
            <a:t>  KNOWING WHEN POOR RESULTS ARE ACCEPTABLE </a:t>
          </a:r>
        </a:p>
      </dgm:t>
    </dgm:pt>
    <dgm:pt modelId="{0F476FCF-C2E0-4026-94A6-29EC24F2DF4B}" type="parTrans" cxnId="{6AB252A2-2131-4CF3-8F63-9876D6CF65E5}">
      <dgm:prSet/>
      <dgm:spPr/>
      <dgm:t>
        <a:bodyPr/>
        <a:lstStyle/>
        <a:p>
          <a:endParaRPr lang="en-US"/>
        </a:p>
      </dgm:t>
    </dgm:pt>
    <dgm:pt modelId="{71B11CB4-E1CD-48C5-B21C-B87B45895CFE}" type="sibTrans" cxnId="{6AB252A2-2131-4CF3-8F63-9876D6CF65E5}">
      <dgm:prSet/>
      <dgm:spPr/>
      <dgm:t>
        <a:bodyPr/>
        <a:lstStyle/>
        <a:p>
          <a:endParaRPr lang="en-US"/>
        </a:p>
      </dgm:t>
    </dgm:pt>
    <dgm:pt modelId="{660BC33F-A4B5-44B0-B25D-A540DA006117}">
      <dgm:prSet phldrT="[Text]" custT="1"/>
      <dgm:spPr>
        <a:solidFill>
          <a:srgbClr val="2E946B">
            <a:shade val="50000"/>
            <a:hueOff val="0"/>
            <a:satOff val="0"/>
            <a:lumOff val="0"/>
            <a:alphaOff val="0"/>
          </a:srgbClr>
        </a:solidFill>
        <a:ln w="19050" cap="rnd" cmpd="sng" algn="ctr">
          <a:solidFill>
            <a:prstClr val="white">
              <a:hueOff val="0"/>
              <a:satOff val="0"/>
              <a:lumOff val="0"/>
              <a:alphaOff val="0"/>
            </a:prstClr>
          </a:solidFill>
          <a:prstDash val="solid"/>
        </a:ln>
        <a:effectLst/>
      </dgm:spPr>
      <dgm:t>
        <a:bodyPr spcFirstLastPara="0" vert="horz" wrap="square" lIns="359774" tIns="35560" rIns="35560" bIns="35560" numCol="1" spcCol="1270" anchor="ctr" anchorCtr="0"/>
        <a:lstStyle/>
        <a:p>
          <a:pPr algn="ctr"/>
          <a:r>
            <a:rPr lang="en-US" sz="1600" b="1" dirty="0"/>
            <a:t>   KNOWING WHEN ENOUGH IS ENOUGH</a:t>
          </a:r>
        </a:p>
      </dgm:t>
    </dgm:pt>
    <dgm:pt modelId="{8A7373C0-D1F9-4362-A7E6-944C8ECF5ADA}" type="parTrans" cxnId="{1759B224-5842-4ADF-90EF-3DBC1D0CA3F6}">
      <dgm:prSet/>
      <dgm:spPr/>
      <dgm:t>
        <a:bodyPr/>
        <a:lstStyle/>
        <a:p>
          <a:endParaRPr lang="en-US"/>
        </a:p>
      </dgm:t>
    </dgm:pt>
    <dgm:pt modelId="{EE57F2E7-4E0F-4618-A22D-3E53B8A5E6FF}" type="sibTrans" cxnId="{1759B224-5842-4ADF-90EF-3DBC1D0CA3F6}">
      <dgm:prSet/>
      <dgm:spPr/>
      <dgm:t>
        <a:bodyPr/>
        <a:lstStyle/>
        <a:p>
          <a:endParaRPr lang="en-US"/>
        </a:p>
      </dgm:t>
    </dgm:pt>
    <dgm:pt modelId="{B8CBB12F-B3F1-424F-9152-715B0D81BFF6}">
      <dgm:prSet/>
      <dgm:spPr/>
      <dgm:t>
        <a:bodyPr/>
        <a:lstStyle/>
        <a:p>
          <a:pPr algn="ctr"/>
          <a:r>
            <a:rPr lang="en-US" b="1" dirty="0"/>
            <a:t>NOT ENOUGH DATA</a:t>
          </a:r>
        </a:p>
      </dgm:t>
    </dgm:pt>
    <dgm:pt modelId="{5A993000-FE55-4C5F-993D-09A861C7B7AD}" type="parTrans" cxnId="{374B886A-3DA0-46A4-AC78-0555340B5CDE}">
      <dgm:prSet/>
      <dgm:spPr/>
      <dgm:t>
        <a:bodyPr/>
        <a:lstStyle/>
        <a:p>
          <a:endParaRPr lang="en-US"/>
        </a:p>
      </dgm:t>
    </dgm:pt>
    <dgm:pt modelId="{38C9A825-B70A-4B92-93C8-1209BC40B139}" type="sibTrans" cxnId="{374B886A-3DA0-46A4-AC78-0555340B5CDE}">
      <dgm:prSet/>
      <dgm:spPr/>
      <dgm:t>
        <a:bodyPr/>
        <a:lstStyle/>
        <a:p>
          <a:endParaRPr lang="en-US"/>
        </a:p>
      </dgm:t>
    </dgm:pt>
    <dgm:pt modelId="{18197B32-A978-4CEB-8AE3-A73B6FD08831}">
      <dgm:prSet/>
      <dgm:spPr/>
      <dgm:t>
        <a:bodyPr/>
        <a:lstStyle/>
        <a:p>
          <a:r>
            <a:rPr lang="en-US" b="1" dirty="0"/>
            <a:t>ONLY CATEGORY FEATURES – NO NUMERIC DATA</a:t>
          </a:r>
        </a:p>
      </dgm:t>
    </dgm:pt>
    <dgm:pt modelId="{D85E7CA1-49EF-4DBE-9380-7A1AA1BA5C36}" type="parTrans" cxnId="{E7372DE3-4F5F-4188-A350-72D12861FC87}">
      <dgm:prSet/>
      <dgm:spPr/>
      <dgm:t>
        <a:bodyPr/>
        <a:lstStyle/>
        <a:p>
          <a:endParaRPr lang="en-US"/>
        </a:p>
      </dgm:t>
    </dgm:pt>
    <dgm:pt modelId="{D558698C-4B31-43C8-9B8E-416E9875EC1B}" type="sibTrans" cxnId="{E7372DE3-4F5F-4188-A350-72D12861FC87}">
      <dgm:prSet/>
      <dgm:spPr/>
      <dgm:t>
        <a:bodyPr/>
        <a:lstStyle/>
        <a:p>
          <a:endParaRPr lang="en-US"/>
        </a:p>
      </dgm:t>
    </dgm:pt>
    <dgm:pt modelId="{7CE0061B-B062-4536-9370-14762A06C580}" type="pres">
      <dgm:prSet presAssocID="{94ACD87C-5EA8-40A9-A5F5-98F067C21EF6}" presName="Name0" presStyleCnt="0">
        <dgm:presLayoutVars>
          <dgm:chMax val="7"/>
          <dgm:chPref val="7"/>
          <dgm:dir/>
        </dgm:presLayoutVars>
      </dgm:prSet>
      <dgm:spPr/>
    </dgm:pt>
    <dgm:pt modelId="{A1DDB7FC-58BF-4E5F-9690-0278D9DFE2CD}" type="pres">
      <dgm:prSet presAssocID="{94ACD87C-5EA8-40A9-A5F5-98F067C21EF6}" presName="Name1" presStyleCnt="0"/>
      <dgm:spPr/>
    </dgm:pt>
    <dgm:pt modelId="{D2D7784A-1975-4E6B-B531-2408D799FEB2}" type="pres">
      <dgm:prSet presAssocID="{94ACD87C-5EA8-40A9-A5F5-98F067C21EF6}" presName="cycle" presStyleCnt="0"/>
      <dgm:spPr/>
    </dgm:pt>
    <dgm:pt modelId="{B8065C96-1146-4C31-9B94-933D0E05753C}" type="pres">
      <dgm:prSet presAssocID="{94ACD87C-5EA8-40A9-A5F5-98F067C21EF6}" presName="srcNode" presStyleLbl="node1" presStyleIdx="0" presStyleCnt="5"/>
      <dgm:spPr/>
    </dgm:pt>
    <dgm:pt modelId="{2ED279C5-9253-4315-917A-76AAAC239C20}" type="pres">
      <dgm:prSet presAssocID="{94ACD87C-5EA8-40A9-A5F5-98F067C21EF6}" presName="conn" presStyleLbl="parChTrans1D2" presStyleIdx="0" presStyleCnt="1"/>
      <dgm:spPr/>
    </dgm:pt>
    <dgm:pt modelId="{128B6885-C45B-4978-A370-9E87F881E3AA}" type="pres">
      <dgm:prSet presAssocID="{94ACD87C-5EA8-40A9-A5F5-98F067C21EF6}" presName="extraNode" presStyleLbl="node1" presStyleIdx="0" presStyleCnt="5"/>
      <dgm:spPr/>
    </dgm:pt>
    <dgm:pt modelId="{213F1865-AFFC-49BE-9C85-B180E5665AC6}" type="pres">
      <dgm:prSet presAssocID="{94ACD87C-5EA8-40A9-A5F5-98F067C21EF6}" presName="dstNode" presStyleLbl="node1" presStyleIdx="0" presStyleCnt="5"/>
      <dgm:spPr/>
    </dgm:pt>
    <dgm:pt modelId="{22D988F4-5186-4A89-B411-8ADA806490FD}" type="pres">
      <dgm:prSet presAssocID="{B8CBB12F-B3F1-424F-9152-715B0D81BFF6}" presName="text_1" presStyleLbl="node1" presStyleIdx="0" presStyleCnt="5" custLinFactNeighborX="306">
        <dgm:presLayoutVars>
          <dgm:bulletEnabled val="1"/>
        </dgm:presLayoutVars>
      </dgm:prSet>
      <dgm:spPr/>
    </dgm:pt>
    <dgm:pt modelId="{6569234C-1571-4475-A072-52E8B14962EA}" type="pres">
      <dgm:prSet presAssocID="{B8CBB12F-B3F1-424F-9152-715B0D81BFF6}" presName="accent_1" presStyleCnt="0"/>
      <dgm:spPr/>
    </dgm:pt>
    <dgm:pt modelId="{1E8028BA-3381-46CD-BE1A-A606406E8540}" type="pres">
      <dgm:prSet presAssocID="{B8CBB12F-B3F1-424F-9152-715B0D81BFF6}" presName="accentRepeatNode" presStyleLbl="solidFgAcc1" presStyleIdx="0" presStyleCnt="5"/>
      <dgm:spPr/>
    </dgm:pt>
    <dgm:pt modelId="{67C9191C-6EEA-4748-8F2B-E98929F15927}" type="pres">
      <dgm:prSet presAssocID="{18197B32-A978-4CEB-8AE3-A73B6FD08831}" presName="text_2" presStyleLbl="node1" presStyleIdx="1" presStyleCnt="5">
        <dgm:presLayoutVars>
          <dgm:bulletEnabled val="1"/>
        </dgm:presLayoutVars>
      </dgm:prSet>
      <dgm:spPr/>
    </dgm:pt>
    <dgm:pt modelId="{4183A971-9795-4583-AF0B-BAE551163428}" type="pres">
      <dgm:prSet presAssocID="{18197B32-A978-4CEB-8AE3-A73B6FD08831}" presName="accent_2" presStyleCnt="0"/>
      <dgm:spPr/>
    </dgm:pt>
    <dgm:pt modelId="{E7773AD1-3CA5-4DD3-8189-69C464D4A41F}" type="pres">
      <dgm:prSet presAssocID="{18197B32-A978-4CEB-8AE3-A73B6FD08831}" presName="accentRepeatNode" presStyleLbl="solidFgAcc1" presStyleIdx="1" presStyleCnt="5"/>
      <dgm:spPr/>
    </dgm:pt>
    <dgm:pt modelId="{2F237A8F-FD24-4727-87AE-6810CBD7A47D}" type="pres">
      <dgm:prSet presAssocID="{06103F1D-670D-4A74-BF3D-9F4B9F1282C9}" presName="text_3" presStyleLbl="node1" presStyleIdx="2" presStyleCnt="5">
        <dgm:presLayoutVars>
          <dgm:bulletEnabled val="1"/>
        </dgm:presLayoutVars>
      </dgm:prSet>
      <dgm:spPr/>
    </dgm:pt>
    <dgm:pt modelId="{AF8315A0-D932-4D06-9861-99EAA144AAE2}" type="pres">
      <dgm:prSet presAssocID="{06103F1D-670D-4A74-BF3D-9F4B9F1282C9}" presName="accent_3" presStyleCnt="0"/>
      <dgm:spPr/>
    </dgm:pt>
    <dgm:pt modelId="{729D41FC-0C38-4896-87CA-B80386238DB6}" type="pres">
      <dgm:prSet presAssocID="{06103F1D-670D-4A74-BF3D-9F4B9F1282C9}" presName="accentRepeatNode" presStyleLbl="solidFgAcc1" presStyleIdx="2" presStyleCnt="5"/>
      <dgm:spPr/>
    </dgm:pt>
    <dgm:pt modelId="{3A36C04E-39B2-40A2-AF3C-DDC96D6B0C0F}" type="pres">
      <dgm:prSet presAssocID="{E2B5E581-D5E6-4B40-98DD-FAE3F064E5AB}" presName="text_4" presStyleLbl="node1" presStyleIdx="3" presStyleCnt="5">
        <dgm:presLayoutVars>
          <dgm:bulletEnabled val="1"/>
        </dgm:presLayoutVars>
      </dgm:prSet>
      <dgm:spPr>
        <a:xfrm>
          <a:off x="668755" y="2265496"/>
          <a:ext cx="4338033" cy="453258"/>
        </a:xfrm>
        <a:prstGeom prst="rect">
          <a:avLst/>
        </a:prstGeom>
      </dgm:spPr>
    </dgm:pt>
    <dgm:pt modelId="{EA802673-F14B-4DD2-8237-78F2B4CA6801}" type="pres">
      <dgm:prSet presAssocID="{E2B5E581-D5E6-4B40-98DD-FAE3F064E5AB}" presName="accent_4" presStyleCnt="0"/>
      <dgm:spPr/>
    </dgm:pt>
    <dgm:pt modelId="{6F4C903D-0627-4BB9-BAC7-05BD5298D3E8}" type="pres">
      <dgm:prSet presAssocID="{E2B5E581-D5E6-4B40-98DD-FAE3F064E5AB}" presName="accentRepeatNode" presStyleLbl="solidFgAcc1" presStyleIdx="3" presStyleCnt="5"/>
      <dgm:spPr/>
    </dgm:pt>
    <dgm:pt modelId="{C18957D3-07CD-4B19-BAEC-2C5F7E9035C7}" type="pres">
      <dgm:prSet presAssocID="{660BC33F-A4B5-44B0-B25D-A540DA006117}" presName="text_5" presStyleLbl="node1" presStyleIdx="4" presStyleCnt="5">
        <dgm:presLayoutVars>
          <dgm:bulletEnabled val="1"/>
        </dgm:presLayoutVars>
      </dgm:prSet>
      <dgm:spPr>
        <a:xfrm>
          <a:off x="343963" y="2945167"/>
          <a:ext cx="4662825" cy="453258"/>
        </a:xfrm>
        <a:prstGeom prst="rect">
          <a:avLst/>
        </a:prstGeom>
      </dgm:spPr>
    </dgm:pt>
    <dgm:pt modelId="{08B6D052-E78E-4423-AEC5-5559F3997AC4}" type="pres">
      <dgm:prSet presAssocID="{660BC33F-A4B5-44B0-B25D-A540DA006117}" presName="accent_5" presStyleCnt="0"/>
      <dgm:spPr/>
    </dgm:pt>
    <dgm:pt modelId="{8E6EC5A3-7812-4CF8-9573-EC274004B98B}" type="pres">
      <dgm:prSet presAssocID="{660BC33F-A4B5-44B0-B25D-A540DA006117}" presName="accentRepeatNode" presStyleLbl="solidFgAcc1" presStyleIdx="4" presStyleCnt="5"/>
      <dgm:spPr/>
    </dgm:pt>
  </dgm:ptLst>
  <dgm:cxnLst>
    <dgm:cxn modelId="{1759B224-5842-4ADF-90EF-3DBC1D0CA3F6}" srcId="{94ACD87C-5EA8-40A9-A5F5-98F067C21EF6}" destId="{660BC33F-A4B5-44B0-B25D-A540DA006117}" srcOrd="4" destOrd="0" parTransId="{8A7373C0-D1F9-4362-A7E6-944C8ECF5ADA}" sibTransId="{EE57F2E7-4E0F-4618-A22D-3E53B8A5E6FF}"/>
    <dgm:cxn modelId="{15D8512E-0F07-493A-AD3E-9C3193BB8B04}" type="presOf" srcId="{38C9A825-B70A-4B92-93C8-1209BC40B139}" destId="{2ED279C5-9253-4315-917A-76AAAC239C20}" srcOrd="0" destOrd="0" presId="urn:microsoft.com/office/officeart/2008/layout/VerticalCurvedList"/>
    <dgm:cxn modelId="{6D8A665E-8DDE-4D43-BD04-7F12F149133D}" srcId="{94ACD87C-5EA8-40A9-A5F5-98F067C21EF6}" destId="{06103F1D-670D-4A74-BF3D-9F4B9F1282C9}" srcOrd="2" destOrd="0" parTransId="{EF22CBE5-A66A-4017-B358-7C58D2A1EBA8}" sibTransId="{53E39F40-C38E-4D7E-99D8-DF6838CE837E}"/>
    <dgm:cxn modelId="{374B886A-3DA0-46A4-AC78-0555340B5CDE}" srcId="{94ACD87C-5EA8-40A9-A5F5-98F067C21EF6}" destId="{B8CBB12F-B3F1-424F-9152-715B0D81BFF6}" srcOrd="0" destOrd="0" parTransId="{5A993000-FE55-4C5F-993D-09A861C7B7AD}" sibTransId="{38C9A825-B70A-4B92-93C8-1209BC40B139}"/>
    <dgm:cxn modelId="{2725FB90-4105-44E1-BED3-1135C2B82B39}" type="presOf" srcId="{E2B5E581-D5E6-4B40-98DD-FAE3F064E5AB}" destId="{3A36C04E-39B2-40A2-AF3C-DDC96D6B0C0F}" srcOrd="0" destOrd="0" presId="urn:microsoft.com/office/officeart/2008/layout/VerticalCurvedList"/>
    <dgm:cxn modelId="{6AB252A2-2131-4CF3-8F63-9876D6CF65E5}" srcId="{94ACD87C-5EA8-40A9-A5F5-98F067C21EF6}" destId="{E2B5E581-D5E6-4B40-98DD-FAE3F064E5AB}" srcOrd="3" destOrd="0" parTransId="{0F476FCF-C2E0-4026-94A6-29EC24F2DF4B}" sibTransId="{71B11CB4-E1CD-48C5-B21C-B87B45895CFE}"/>
    <dgm:cxn modelId="{10DBE4B0-4C25-40C8-B793-43597F3EC218}" type="presOf" srcId="{B8CBB12F-B3F1-424F-9152-715B0D81BFF6}" destId="{22D988F4-5186-4A89-B411-8ADA806490FD}" srcOrd="0" destOrd="0" presId="urn:microsoft.com/office/officeart/2008/layout/VerticalCurvedList"/>
    <dgm:cxn modelId="{E423CCB9-AECE-4F3B-99A3-9B01DE3684EC}" type="presOf" srcId="{18197B32-A978-4CEB-8AE3-A73B6FD08831}" destId="{67C9191C-6EEA-4748-8F2B-E98929F15927}" srcOrd="0" destOrd="0" presId="urn:microsoft.com/office/officeart/2008/layout/VerticalCurvedList"/>
    <dgm:cxn modelId="{70DCB0C1-BC77-4573-9051-B3ACC0D70217}" type="presOf" srcId="{06103F1D-670D-4A74-BF3D-9F4B9F1282C9}" destId="{2F237A8F-FD24-4727-87AE-6810CBD7A47D}" srcOrd="0" destOrd="0" presId="urn:microsoft.com/office/officeart/2008/layout/VerticalCurvedList"/>
    <dgm:cxn modelId="{AC9A2AC2-1898-40E7-8804-55D570724459}" type="presOf" srcId="{660BC33F-A4B5-44B0-B25D-A540DA006117}" destId="{C18957D3-07CD-4B19-BAEC-2C5F7E9035C7}" srcOrd="0" destOrd="0" presId="urn:microsoft.com/office/officeart/2008/layout/VerticalCurvedList"/>
    <dgm:cxn modelId="{E7372DE3-4F5F-4188-A350-72D12861FC87}" srcId="{94ACD87C-5EA8-40A9-A5F5-98F067C21EF6}" destId="{18197B32-A978-4CEB-8AE3-A73B6FD08831}" srcOrd="1" destOrd="0" parTransId="{D85E7CA1-49EF-4DBE-9380-7A1AA1BA5C36}" sibTransId="{D558698C-4B31-43C8-9B8E-416E9875EC1B}"/>
    <dgm:cxn modelId="{B1AF92FB-83DA-4442-81B7-6AD6807D4BE5}" type="presOf" srcId="{94ACD87C-5EA8-40A9-A5F5-98F067C21EF6}" destId="{7CE0061B-B062-4536-9370-14762A06C580}" srcOrd="0" destOrd="0" presId="urn:microsoft.com/office/officeart/2008/layout/VerticalCurvedList"/>
    <dgm:cxn modelId="{59F6DE47-C95D-4322-9391-52D94DB16549}" type="presParOf" srcId="{7CE0061B-B062-4536-9370-14762A06C580}" destId="{A1DDB7FC-58BF-4E5F-9690-0278D9DFE2CD}" srcOrd="0" destOrd="0" presId="urn:microsoft.com/office/officeart/2008/layout/VerticalCurvedList"/>
    <dgm:cxn modelId="{5D342B9C-B0A5-43DB-9DC7-1E688612FABE}" type="presParOf" srcId="{A1DDB7FC-58BF-4E5F-9690-0278D9DFE2CD}" destId="{D2D7784A-1975-4E6B-B531-2408D799FEB2}" srcOrd="0" destOrd="0" presId="urn:microsoft.com/office/officeart/2008/layout/VerticalCurvedList"/>
    <dgm:cxn modelId="{FAB4E7C9-895C-49B0-879F-289D22D09F9A}" type="presParOf" srcId="{D2D7784A-1975-4E6B-B531-2408D799FEB2}" destId="{B8065C96-1146-4C31-9B94-933D0E05753C}" srcOrd="0" destOrd="0" presId="urn:microsoft.com/office/officeart/2008/layout/VerticalCurvedList"/>
    <dgm:cxn modelId="{895264AC-BEDF-47B5-A9F8-4D32056250CC}" type="presParOf" srcId="{D2D7784A-1975-4E6B-B531-2408D799FEB2}" destId="{2ED279C5-9253-4315-917A-76AAAC239C20}" srcOrd="1" destOrd="0" presId="urn:microsoft.com/office/officeart/2008/layout/VerticalCurvedList"/>
    <dgm:cxn modelId="{41983442-0699-4B44-8C22-EC2FFA15060A}" type="presParOf" srcId="{D2D7784A-1975-4E6B-B531-2408D799FEB2}" destId="{128B6885-C45B-4978-A370-9E87F881E3AA}" srcOrd="2" destOrd="0" presId="urn:microsoft.com/office/officeart/2008/layout/VerticalCurvedList"/>
    <dgm:cxn modelId="{BD47A52C-AF12-47A4-AC63-C029F2B2540E}" type="presParOf" srcId="{D2D7784A-1975-4E6B-B531-2408D799FEB2}" destId="{213F1865-AFFC-49BE-9C85-B180E5665AC6}" srcOrd="3" destOrd="0" presId="urn:microsoft.com/office/officeart/2008/layout/VerticalCurvedList"/>
    <dgm:cxn modelId="{202668B3-7E97-437F-A700-704E35F17B0B}" type="presParOf" srcId="{A1DDB7FC-58BF-4E5F-9690-0278D9DFE2CD}" destId="{22D988F4-5186-4A89-B411-8ADA806490FD}" srcOrd="1" destOrd="0" presId="urn:microsoft.com/office/officeart/2008/layout/VerticalCurvedList"/>
    <dgm:cxn modelId="{E8FFC03A-D0C2-4058-91E5-0DEF3D75782E}" type="presParOf" srcId="{A1DDB7FC-58BF-4E5F-9690-0278D9DFE2CD}" destId="{6569234C-1571-4475-A072-52E8B14962EA}" srcOrd="2" destOrd="0" presId="urn:microsoft.com/office/officeart/2008/layout/VerticalCurvedList"/>
    <dgm:cxn modelId="{C4C58C8F-C263-4D47-BE10-B089D07F54D1}" type="presParOf" srcId="{6569234C-1571-4475-A072-52E8B14962EA}" destId="{1E8028BA-3381-46CD-BE1A-A606406E8540}" srcOrd="0" destOrd="0" presId="urn:microsoft.com/office/officeart/2008/layout/VerticalCurvedList"/>
    <dgm:cxn modelId="{2874AB4A-BA6C-476B-8CF5-468FDD47D7B8}" type="presParOf" srcId="{A1DDB7FC-58BF-4E5F-9690-0278D9DFE2CD}" destId="{67C9191C-6EEA-4748-8F2B-E98929F15927}" srcOrd="3" destOrd="0" presId="urn:microsoft.com/office/officeart/2008/layout/VerticalCurvedList"/>
    <dgm:cxn modelId="{78E3676B-C3C4-46A1-BAD6-6F856B8CEEC1}" type="presParOf" srcId="{A1DDB7FC-58BF-4E5F-9690-0278D9DFE2CD}" destId="{4183A971-9795-4583-AF0B-BAE551163428}" srcOrd="4" destOrd="0" presId="urn:microsoft.com/office/officeart/2008/layout/VerticalCurvedList"/>
    <dgm:cxn modelId="{7FFB4F21-962F-4FC7-BA0D-F130D5ED4F7A}" type="presParOf" srcId="{4183A971-9795-4583-AF0B-BAE551163428}" destId="{E7773AD1-3CA5-4DD3-8189-69C464D4A41F}" srcOrd="0" destOrd="0" presId="urn:microsoft.com/office/officeart/2008/layout/VerticalCurvedList"/>
    <dgm:cxn modelId="{8C33BEC6-3963-4FE5-94F2-2BF9376F8263}" type="presParOf" srcId="{A1DDB7FC-58BF-4E5F-9690-0278D9DFE2CD}" destId="{2F237A8F-FD24-4727-87AE-6810CBD7A47D}" srcOrd="5" destOrd="0" presId="urn:microsoft.com/office/officeart/2008/layout/VerticalCurvedList"/>
    <dgm:cxn modelId="{4FB03F0F-D1E8-4486-B3EE-96B045480003}" type="presParOf" srcId="{A1DDB7FC-58BF-4E5F-9690-0278D9DFE2CD}" destId="{AF8315A0-D932-4D06-9861-99EAA144AAE2}" srcOrd="6" destOrd="0" presId="urn:microsoft.com/office/officeart/2008/layout/VerticalCurvedList"/>
    <dgm:cxn modelId="{85B84643-06D8-42EE-B95F-726480EA508E}" type="presParOf" srcId="{AF8315A0-D932-4D06-9861-99EAA144AAE2}" destId="{729D41FC-0C38-4896-87CA-B80386238DB6}" srcOrd="0" destOrd="0" presId="urn:microsoft.com/office/officeart/2008/layout/VerticalCurvedList"/>
    <dgm:cxn modelId="{636C0D8B-E0E8-40CF-9257-2E9590E15DD3}" type="presParOf" srcId="{A1DDB7FC-58BF-4E5F-9690-0278D9DFE2CD}" destId="{3A36C04E-39B2-40A2-AF3C-DDC96D6B0C0F}" srcOrd="7" destOrd="0" presId="urn:microsoft.com/office/officeart/2008/layout/VerticalCurvedList"/>
    <dgm:cxn modelId="{454C17CA-7F04-4B28-8387-EB97EBFC5C06}" type="presParOf" srcId="{A1DDB7FC-58BF-4E5F-9690-0278D9DFE2CD}" destId="{EA802673-F14B-4DD2-8237-78F2B4CA6801}" srcOrd="8" destOrd="0" presId="urn:microsoft.com/office/officeart/2008/layout/VerticalCurvedList"/>
    <dgm:cxn modelId="{A63BC8C5-DE45-413B-AC05-96661CD99518}" type="presParOf" srcId="{EA802673-F14B-4DD2-8237-78F2B4CA6801}" destId="{6F4C903D-0627-4BB9-BAC7-05BD5298D3E8}" srcOrd="0" destOrd="0" presId="urn:microsoft.com/office/officeart/2008/layout/VerticalCurvedList"/>
    <dgm:cxn modelId="{ADBE4757-D898-4CF0-B3B2-D4C31B26891C}" type="presParOf" srcId="{A1DDB7FC-58BF-4E5F-9690-0278D9DFE2CD}" destId="{C18957D3-07CD-4B19-BAEC-2C5F7E9035C7}" srcOrd="9" destOrd="0" presId="urn:microsoft.com/office/officeart/2008/layout/VerticalCurvedList"/>
    <dgm:cxn modelId="{2C64C3E3-6689-4592-AE3A-89727FBCD921}" type="presParOf" srcId="{A1DDB7FC-58BF-4E5F-9690-0278D9DFE2CD}" destId="{08B6D052-E78E-4423-AEC5-5559F3997AC4}" srcOrd="10" destOrd="0" presId="urn:microsoft.com/office/officeart/2008/layout/VerticalCurvedList"/>
    <dgm:cxn modelId="{54F1B8A0-5776-43F8-96E1-6A058082C72F}" type="presParOf" srcId="{08B6D052-E78E-4423-AEC5-5559F3997AC4}" destId="{8E6EC5A3-7812-4CF8-9573-EC274004B98B}"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64E8FF5-BF59-467E-B498-D6060F2E8043}" type="doc">
      <dgm:prSet loTypeId="urn:microsoft.com/office/officeart/2005/8/layout/vList3" loCatId="list" qsTypeId="urn:microsoft.com/office/officeart/2005/8/quickstyle/simple1" qsCatId="simple" csTypeId="urn:microsoft.com/office/officeart/2005/8/colors/colorful2" csCatId="colorful" phldr="1"/>
      <dgm:spPr/>
    </dgm:pt>
    <dgm:pt modelId="{E7A669A1-630D-46C3-8309-7DD041872316}">
      <dgm:prSet phldrT="[Text]"/>
      <dgm:spPr/>
      <dgm:t>
        <a:bodyPr/>
        <a:lstStyle/>
        <a:p>
          <a:r>
            <a:rPr lang="en-US" b="1"/>
            <a:t>SECONDARY SURVEY WITH CURRENT PARTICIPANTS AFTER 6 MONTHS</a:t>
          </a:r>
          <a:endParaRPr lang="en-US" b="1" dirty="0"/>
        </a:p>
      </dgm:t>
    </dgm:pt>
    <dgm:pt modelId="{133AFD03-16C2-40D9-996B-41FC342E7BBB}" type="parTrans" cxnId="{7DBF7583-B7DB-4415-8C84-389AFBE1CF4A}">
      <dgm:prSet/>
      <dgm:spPr/>
      <dgm:t>
        <a:bodyPr/>
        <a:lstStyle/>
        <a:p>
          <a:endParaRPr lang="en-US"/>
        </a:p>
      </dgm:t>
    </dgm:pt>
    <dgm:pt modelId="{CA15B49C-C3DF-4718-BBA1-6A97869EB1D4}" type="sibTrans" cxnId="{7DBF7583-B7DB-4415-8C84-389AFBE1CF4A}">
      <dgm:prSet/>
      <dgm:spPr/>
      <dgm:t>
        <a:bodyPr/>
        <a:lstStyle/>
        <a:p>
          <a:endParaRPr lang="en-US"/>
        </a:p>
      </dgm:t>
    </dgm:pt>
    <dgm:pt modelId="{D6E3F1C2-9CD9-4F4B-89C8-CDB10993F8AF}">
      <dgm:prSet phldrT="[Text]"/>
      <dgm:spPr/>
      <dgm:t>
        <a:bodyPr/>
        <a:lstStyle/>
        <a:p>
          <a:r>
            <a:rPr lang="en-US" b="1"/>
            <a:t>ATTEMPT DECISION TREE OR CLUSTERING</a:t>
          </a:r>
          <a:endParaRPr lang="en-US" b="1" dirty="0"/>
        </a:p>
      </dgm:t>
    </dgm:pt>
    <dgm:pt modelId="{B4C57986-D2BE-4389-98E3-B1E171B42BB0}" type="parTrans" cxnId="{F2C15C13-0B40-4CDA-85AE-8BD702BB3282}">
      <dgm:prSet/>
      <dgm:spPr/>
      <dgm:t>
        <a:bodyPr/>
        <a:lstStyle/>
        <a:p>
          <a:endParaRPr lang="en-US"/>
        </a:p>
      </dgm:t>
    </dgm:pt>
    <dgm:pt modelId="{2EAC83CD-A197-40B2-A1D1-DA0FA38F6114}" type="sibTrans" cxnId="{F2C15C13-0B40-4CDA-85AE-8BD702BB3282}">
      <dgm:prSet/>
      <dgm:spPr/>
      <dgm:t>
        <a:bodyPr/>
        <a:lstStyle/>
        <a:p>
          <a:endParaRPr lang="en-US"/>
        </a:p>
      </dgm:t>
    </dgm:pt>
    <dgm:pt modelId="{58332B6F-B97A-4306-96B9-20C89F0412C8}">
      <dgm:prSet phldrT="[Text]"/>
      <dgm:spPr/>
      <dgm:t>
        <a:bodyPr/>
        <a:lstStyle/>
        <a:p>
          <a:r>
            <a:rPr lang="en-US" b="1"/>
            <a:t>EXPLORE MORE FOCUSED QUESTIONS ON INTELLECTUAL LIFE</a:t>
          </a:r>
          <a:endParaRPr lang="en-US" b="1" dirty="0"/>
        </a:p>
      </dgm:t>
    </dgm:pt>
    <dgm:pt modelId="{377576F7-BD78-42AA-96C7-6DDD8BAA9BB6}" type="parTrans" cxnId="{917EF86A-1022-4A6F-8500-C58D76ED6105}">
      <dgm:prSet/>
      <dgm:spPr/>
      <dgm:t>
        <a:bodyPr/>
        <a:lstStyle/>
        <a:p>
          <a:endParaRPr lang="en-US"/>
        </a:p>
      </dgm:t>
    </dgm:pt>
    <dgm:pt modelId="{E6EB7F6D-FB11-4DE5-A02F-10F0174D5923}" type="sibTrans" cxnId="{917EF86A-1022-4A6F-8500-C58D76ED6105}">
      <dgm:prSet/>
      <dgm:spPr/>
      <dgm:t>
        <a:bodyPr/>
        <a:lstStyle/>
        <a:p>
          <a:endParaRPr lang="en-US"/>
        </a:p>
      </dgm:t>
    </dgm:pt>
    <dgm:pt modelId="{79E8191C-1303-458E-AF6C-D6BDB9EE5B83}">
      <dgm:prSet custT="1"/>
      <dgm:spPr/>
      <dgm:t>
        <a:bodyPr/>
        <a:lstStyle/>
        <a:p>
          <a:r>
            <a:rPr lang="en-US" sz="1500" b="1" dirty="0"/>
            <a:t>OBTAIN ADDITIONAL DATA FROM PROLIFIC USERS</a:t>
          </a:r>
        </a:p>
      </dgm:t>
    </dgm:pt>
    <dgm:pt modelId="{0BA7AFF0-5A85-4D35-9400-171598850235}" type="parTrans" cxnId="{2C058F93-970B-4B4F-8BD0-66F7189B9D44}">
      <dgm:prSet/>
      <dgm:spPr/>
      <dgm:t>
        <a:bodyPr/>
        <a:lstStyle/>
        <a:p>
          <a:endParaRPr lang="en-US"/>
        </a:p>
      </dgm:t>
    </dgm:pt>
    <dgm:pt modelId="{38B876F2-D06D-4E80-87A5-1F9DFA21804F}" type="sibTrans" cxnId="{2C058F93-970B-4B4F-8BD0-66F7189B9D44}">
      <dgm:prSet/>
      <dgm:spPr/>
      <dgm:t>
        <a:bodyPr/>
        <a:lstStyle/>
        <a:p>
          <a:endParaRPr lang="en-US"/>
        </a:p>
      </dgm:t>
    </dgm:pt>
    <dgm:pt modelId="{758C15C6-BF49-46A3-833B-4CE01EF50DB5}" type="pres">
      <dgm:prSet presAssocID="{464E8FF5-BF59-467E-B498-D6060F2E8043}" presName="linearFlow" presStyleCnt="0">
        <dgm:presLayoutVars>
          <dgm:dir/>
          <dgm:resizeHandles val="exact"/>
        </dgm:presLayoutVars>
      </dgm:prSet>
      <dgm:spPr/>
    </dgm:pt>
    <dgm:pt modelId="{B0A7D050-03A8-4F13-AFBD-57F7F60030EA}" type="pres">
      <dgm:prSet presAssocID="{79E8191C-1303-458E-AF6C-D6BDB9EE5B83}" presName="composite" presStyleCnt="0"/>
      <dgm:spPr/>
    </dgm:pt>
    <dgm:pt modelId="{8E6C4C13-8FA1-487E-BC03-D20C39E21A08}" type="pres">
      <dgm:prSet presAssocID="{79E8191C-1303-458E-AF6C-D6BDB9EE5B83}"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Abstract particle graph background"/>
        </a:ext>
      </dgm:extLst>
    </dgm:pt>
    <dgm:pt modelId="{EE83DB21-AFB3-4BE4-A1B2-6D7FFD718E38}" type="pres">
      <dgm:prSet presAssocID="{79E8191C-1303-458E-AF6C-D6BDB9EE5B83}" presName="txShp" presStyleLbl="node1" presStyleIdx="0" presStyleCnt="4">
        <dgm:presLayoutVars>
          <dgm:bulletEnabled val="1"/>
        </dgm:presLayoutVars>
      </dgm:prSet>
      <dgm:spPr/>
    </dgm:pt>
    <dgm:pt modelId="{661A4419-6939-4E00-A132-F6A61DAA26F5}" type="pres">
      <dgm:prSet presAssocID="{38B876F2-D06D-4E80-87A5-1F9DFA21804F}" presName="spacing" presStyleCnt="0"/>
      <dgm:spPr/>
    </dgm:pt>
    <dgm:pt modelId="{D67C8806-F938-4262-84B3-A8106C06E631}" type="pres">
      <dgm:prSet presAssocID="{E7A669A1-630D-46C3-8309-7DD041872316}" presName="composite" presStyleCnt="0"/>
      <dgm:spPr/>
    </dgm:pt>
    <dgm:pt modelId="{107ED758-7068-47F4-8061-45656E6A08EB}" type="pres">
      <dgm:prSet presAssocID="{E7A669A1-630D-46C3-8309-7DD041872316}"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3D wooden cubes with one red cube suspended in mid-air"/>
        </a:ext>
      </dgm:extLst>
    </dgm:pt>
    <dgm:pt modelId="{16C5F749-0F9C-49C1-9049-5CDECE9650A5}" type="pres">
      <dgm:prSet presAssocID="{E7A669A1-630D-46C3-8309-7DD041872316}" presName="txShp" presStyleLbl="node1" presStyleIdx="1" presStyleCnt="4">
        <dgm:presLayoutVars>
          <dgm:bulletEnabled val="1"/>
        </dgm:presLayoutVars>
      </dgm:prSet>
      <dgm:spPr/>
    </dgm:pt>
    <dgm:pt modelId="{48BA7305-9444-44A6-A3B0-3645D09B2795}" type="pres">
      <dgm:prSet presAssocID="{CA15B49C-C3DF-4718-BBA1-6A97869EB1D4}" presName="spacing" presStyleCnt="0"/>
      <dgm:spPr/>
    </dgm:pt>
    <dgm:pt modelId="{F89FD113-7DD8-4126-95FD-3A7541C221AA}" type="pres">
      <dgm:prSet presAssocID="{D6E3F1C2-9CD9-4F4B-89C8-CDB10993F8AF}" presName="composite" presStyleCnt="0"/>
      <dgm:spPr/>
    </dgm:pt>
    <dgm:pt modelId="{103B6EC1-9EB4-42A0-BE48-B16073540EEF}" type="pres">
      <dgm:prSet presAssocID="{D6E3F1C2-9CD9-4F4B-89C8-CDB10993F8AF}"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dgm:spPr>
      <dgm:extLst>
        <a:ext uri="{E40237B7-FDA0-4F09-8148-C483321AD2D9}">
          <dgm14:cNvPr xmlns:dgm14="http://schemas.microsoft.com/office/drawing/2010/diagram" id="0" name="" descr="Empty orange chairs forming a circle"/>
        </a:ext>
      </dgm:extLst>
    </dgm:pt>
    <dgm:pt modelId="{6299EF94-7FE4-434D-B4B2-1ADE5A86D552}" type="pres">
      <dgm:prSet presAssocID="{D6E3F1C2-9CD9-4F4B-89C8-CDB10993F8AF}" presName="txShp" presStyleLbl="node1" presStyleIdx="2" presStyleCnt="4">
        <dgm:presLayoutVars>
          <dgm:bulletEnabled val="1"/>
        </dgm:presLayoutVars>
      </dgm:prSet>
      <dgm:spPr/>
    </dgm:pt>
    <dgm:pt modelId="{8E248CCD-8839-4F6F-AE27-5E71D3ABBA6E}" type="pres">
      <dgm:prSet presAssocID="{2EAC83CD-A197-40B2-A1D1-DA0FA38F6114}" presName="spacing" presStyleCnt="0"/>
      <dgm:spPr/>
    </dgm:pt>
    <dgm:pt modelId="{4DE4FE80-4D4C-4024-A381-CCD44F1FDF41}" type="pres">
      <dgm:prSet presAssocID="{58332B6F-B97A-4306-96B9-20C89F0412C8}" presName="composite" presStyleCnt="0"/>
      <dgm:spPr/>
    </dgm:pt>
    <dgm:pt modelId="{ACC87ECF-0EA2-4BC0-8D8F-0C0D591ED7C6}" type="pres">
      <dgm:prSet presAssocID="{58332B6F-B97A-4306-96B9-20C89F0412C8}"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Human brain nerve cells"/>
        </a:ext>
      </dgm:extLst>
    </dgm:pt>
    <dgm:pt modelId="{1D2B698D-9FC8-4FD9-B96C-315F8158A782}" type="pres">
      <dgm:prSet presAssocID="{58332B6F-B97A-4306-96B9-20C89F0412C8}" presName="txShp" presStyleLbl="node1" presStyleIdx="3" presStyleCnt="4">
        <dgm:presLayoutVars>
          <dgm:bulletEnabled val="1"/>
        </dgm:presLayoutVars>
      </dgm:prSet>
      <dgm:spPr/>
    </dgm:pt>
  </dgm:ptLst>
  <dgm:cxnLst>
    <dgm:cxn modelId="{F2C15C13-0B40-4CDA-85AE-8BD702BB3282}" srcId="{464E8FF5-BF59-467E-B498-D6060F2E8043}" destId="{D6E3F1C2-9CD9-4F4B-89C8-CDB10993F8AF}" srcOrd="2" destOrd="0" parTransId="{B4C57986-D2BE-4389-98E3-B1E171B42BB0}" sibTransId="{2EAC83CD-A197-40B2-A1D1-DA0FA38F6114}"/>
    <dgm:cxn modelId="{E10FE65B-8607-4CBB-861F-8AB76E053ADB}" type="presOf" srcId="{464E8FF5-BF59-467E-B498-D6060F2E8043}" destId="{758C15C6-BF49-46A3-833B-4CE01EF50DB5}" srcOrd="0" destOrd="0" presId="urn:microsoft.com/office/officeart/2005/8/layout/vList3"/>
    <dgm:cxn modelId="{917EF86A-1022-4A6F-8500-C58D76ED6105}" srcId="{464E8FF5-BF59-467E-B498-D6060F2E8043}" destId="{58332B6F-B97A-4306-96B9-20C89F0412C8}" srcOrd="3" destOrd="0" parTransId="{377576F7-BD78-42AA-96C7-6DDD8BAA9BB6}" sibTransId="{E6EB7F6D-FB11-4DE5-A02F-10F0174D5923}"/>
    <dgm:cxn modelId="{395A726E-DB7E-4241-8F63-8BA6B755E8AD}" type="presOf" srcId="{E7A669A1-630D-46C3-8309-7DD041872316}" destId="{16C5F749-0F9C-49C1-9049-5CDECE9650A5}" srcOrd="0" destOrd="0" presId="urn:microsoft.com/office/officeart/2005/8/layout/vList3"/>
    <dgm:cxn modelId="{8CCE8153-BE70-4542-8774-186988310730}" type="presOf" srcId="{79E8191C-1303-458E-AF6C-D6BDB9EE5B83}" destId="{EE83DB21-AFB3-4BE4-A1B2-6D7FFD718E38}" srcOrd="0" destOrd="0" presId="urn:microsoft.com/office/officeart/2005/8/layout/vList3"/>
    <dgm:cxn modelId="{C96B807A-2296-435E-A7B4-788A7CF51903}" type="presOf" srcId="{58332B6F-B97A-4306-96B9-20C89F0412C8}" destId="{1D2B698D-9FC8-4FD9-B96C-315F8158A782}" srcOrd="0" destOrd="0" presId="urn:microsoft.com/office/officeart/2005/8/layout/vList3"/>
    <dgm:cxn modelId="{7DBF7583-B7DB-4415-8C84-389AFBE1CF4A}" srcId="{464E8FF5-BF59-467E-B498-D6060F2E8043}" destId="{E7A669A1-630D-46C3-8309-7DD041872316}" srcOrd="1" destOrd="0" parTransId="{133AFD03-16C2-40D9-996B-41FC342E7BBB}" sibTransId="{CA15B49C-C3DF-4718-BBA1-6A97869EB1D4}"/>
    <dgm:cxn modelId="{30C16A8A-D5E3-4C75-A460-6608D0C59E00}" type="presOf" srcId="{D6E3F1C2-9CD9-4F4B-89C8-CDB10993F8AF}" destId="{6299EF94-7FE4-434D-B4B2-1ADE5A86D552}" srcOrd="0" destOrd="0" presId="urn:microsoft.com/office/officeart/2005/8/layout/vList3"/>
    <dgm:cxn modelId="{2C058F93-970B-4B4F-8BD0-66F7189B9D44}" srcId="{464E8FF5-BF59-467E-B498-D6060F2E8043}" destId="{79E8191C-1303-458E-AF6C-D6BDB9EE5B83}" srcOrd="0" destOrd="0" parTransId="{0BA7AFF0-5A85-4D35-9400-171598850235}" sibTransId="{38B876F2-D06D-4E80-87A5-1F9DFA21804F}"/>
    <dgm:cxn modelId="{E8D96880-D569-4179-8AF3-9D9741EB10BD}" type="presParOf" srcId="{758C15C6-BF49-46A3-833B-4CE01EF50DB5}" destId="{B0A7D050-03A8-4F13-AFBD-57F7F60030EA}" srcOrd="0" destOrd="0" presId="urn:microsoft.com/office/officeart/2005/8/layout/vList3"/>
    <dgm:cxn modelId="{01FB1ECD-BFA9-4F32-A6CA-E863393AE6CC}" type="presParOf" srcId="{B0A7D050-03A8-4F13-AFBD-57F7F60030EA}" destId="{8E6C4C13-8FA1-487E-BC03-D20C39E21A08}" srcOrd="0" destOrd="0" presId="urn:microsoft.com/office/officeart/2005/8/layout/vList3"/>
    <dgm:cxn modelId="{5597BC38-CFC0-4DDF-B5D6-6C14E404EC51}" type="presParOf" srcId="{B0A7D050-03A8-4F13-AFBD-57F7F60030EA}" destId="{EE83DB21-AFB3-4BE4-A1B2-6D7FFD718E38}" srcOrd="1" destOrd="0" presId="urn:microsoft.com/office/officeart/2005/8/layout/vList3"/>
    <dgm:cxn modelId="{6C19C8DF-26D6-4A9E-B2DD-5C46D9E8D505}" type="presParOf" srcId="{758C15C6-BF49-46A3-833B-4CE01EF50DB5}" destId="{661A4419-6939-4E00-A132-F6A61DAA26F5}" srcOrd="1" destOrd="0" presId="urn:microsoft.com/office/officeart/2005/8/layout/vList3"/>
    <dgm:cxn modelId="{F9BE8462-74C3-4934-BF6D-47466B0A8287}" type="presParOf" srcId="{758C15C6-BF49-46A3-833B-4CE01EF50DB5}" destId="{D67C8806-F938-4262-84B3-A8106C06E631}" srcOrd="2" destOrd="0" presId="urn:microsoft.com/office/officeart/2005/8/layout/vList3"/>
    <dgm:cxn modelId="{BF0987E9-03B6-41A7-BF5D-B9687DEAA8D0}" type="presParOf" srcId="{D67C8806-F938-4262-84B3-A8106C06E631}" destId="{107ED758-7068-47F4-8061-45656E6A08EB}" srcOrd="0" destOrd="0" presId="urn:microsoft.com/office/officeart/2005/8/layout/vList3"/>
    <dgm:cxn modelId="{C96474F8-3F61-448A-978E-2B6F8AF13A73}" type="presParOf" srcId="{D67C8806-F938-4262-84B3-A8106C06E631}" destId="{16C5F749-0F9C-49C1-9049-5CDECE9650A5}" srcOrd="1" destOrd="0" presId="urn:microsoft.com/office/officeart/2005/8/layout/vList3"/>
    <dgm:cxn modelId="{E345B7E9-BE66-4722-890D-3D8C4B790BE2}" type="presParOf" srcId="{758C15C6-BF49-46A3-833B-4CE01EF50DB5}" destId="{48BA7305-9444-44A6-A3B0-3645D09B2795}" srcOrd="3" destOrd="0" presId="urn:microsoft.com/office/officeart/2005/8/layout/vList3"/>
    <dgm:cxn modelId="{147B1B09-23B6-4B87-96D3-9F0A7C9B4812}" type="presParOf" srcId="{758C15C6-BF49-46A3-833B-4CE01EF50DB5}" destId="{F89FD113-7DD8-4126-95FD-3A7541C221AA}" srcOrd="4" destOrd="0" presId="urn:microsoft.com/office/officeart/2005/8/layout/vList3"/>
    <dgm:cxn modelId="{57F69768-9ACF-4950-B4BD-2B8756787444}" type="presParOf" srcId="{F89FD113-7DD8-4126-95FD-3A7541C221AA}" destId="{103B6EC1-9EB4-42A0-BE48-B16073540EEF}" srcOrd="0" destOrd="0" presId="urn:microsoft.com/office/officeart/2005/8/layout/vList3"/>
    <dgm:cxn modelId="{8C2FD3B7-D59F-41AB-8D75-B9AF38E82F63}" type="presParOf" srcId="{F89FD113-7DD8-4126-95FD-3A7541C221AA}" destId="{6299EF94-7FE4-434D-B4B2-1ADE5A86D552}" srcOrd="1" destOrd="0" presId="urn:microsoft.com/office/officeart/2005/8/layout/vList3"/>
    <dgm:cxn modelId="{AB0D863A-6B20-4757-A748-4CE44BE9E33E}" type="presParOf" srcId="{758C15C6-BF49-46A3-833B-4CE01EF50DB5}" destId="{8E248CCD-8839-4F6F-AE27-5E71D3ABBA6E}" srcOrd="5" destOrd="0" presId="urn:microsoft.com/office/officeart/2005/8/layout/vList3"/>
    <dgm:cxn modelId="{1A1902C1-D0D6-4489-BD29-4A5BFE52B4BB}" type="presParOf" srcId="{758C15C6-BF49-46A3-833B-4CE01EF50DB5}" destId="{4DE4FE80-4D4C-4024-A381-CCD44F1FDF41}" srcOrd="6" destOrd="0" presId="urn:microsoft.com/office/officeart/2005/8/layout/vList3"/>
    <dgm:cxn modelId="{5C861581-2545-426B-976C-EB05765A87DF}" type="presParOf" srcId="{4DE4FE80-4D4C-4024-A381-CCD44F1FDF41}" destId="{ACC87ECF-0EA2-4BC0-8D8F-0C0D591ED7C6}" srcOrd="0" destOrd="0" presId="urn:microsoft.com/office/officeart/2005/8/layout/vList3"/>
    <dgm:cxn modelId="{7AA9BC18-139D-4751-AEDC-26ABEF54965E}" type="presParOf" srcId="{4DE4FE80-4D4C-4024-A381-CCD44F1FDF41}" destId="{1D2B698D-9FC8-4FD9-B96C-315F8158A782}"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544ADC-4A81-4FC8-99BA-F10E49799715}" type="doc">
      <dgm:prSet loTypeId="urn:microsoft.com/office/officeart/2005/8/layout/vList3" loCatId="picture" qsTypeId="urn:microsoft.com/office/officeart/2005/8/quickstyle/simple1" qsCatId="simple" csTypeId="urn:microsoft.com/office/officeart/2005/8/colors/accent1_2" csCatId="accent1" phldr="1"/>
      <dgm:spPr/>
    </dgm:pt>
    <dgm:pt modelId="{0BC737A8-F1A0-4EC1-A992-847267AE0B28}">
      <dgm:prSet phldrT="[Text]"/>
      <dgm:spPr/>
      <dgm:t>
        <a:bodyPr/>
        <a:lstStyle/>
        <a:p>
          <a:pPr>
            <a:buNone/>
          </a:pPr>
          <a:r>
            <a:rPr lang="en-US" b="1" dirty="0">
              <a:solidFill>
                <a:schemeClr val="tx1"/>
              </a:solidFill>
            </a:rPr>
            <a:t>The 2020-2021 global pandemic caused businesses to shift how the workplace existed almost overnight</a:t>
          </a:r>
          <a:endParaRPr lang="en-US" dirty="0">
            <a:solidFill>
              <a:schemeClr val="tx1"/>
            </a:solidFill>
          </a:endParaRPr>
        </a:p>
      </dgm:t>
    </dgm:pt>
    <dgm:pt modelId="{51441518-66D0-4C17-B02F-009252ED1114}" type="parTrans" cxnId="{9724B66D-4C3B-49A1-B9F5-42C3538CCAC5}">
      <dgm:prSet/>
      <dgm:spPr/>
      <dgm:t>
        <a:bodyPr/>
        <a:lstStyle/>
        <a:p>
          <a:endParaRPr lang="en-US"/>
        </a:p>
      </dgm:t>
    </dgm:pt>
    <dgm:pt modelId="{77B50598-E8DA-4710-AA5E-4EEBF6DE455E}" type="sibTrans" cxnId="{9724B66D-4C3B-49A1-B9F5-42C3538CCAC5}">
      <dgm:prSet/>
      <dgm:spPr/>
      <dgm:t>
        <a:bodyPr/>
        <a:lstStyle/>
        <a:p>
          <a:endParaRPr lang="en-US"/>
        </a:p>
      </dgm:t>
    </dgm:pt>
    <dgm:pt modelId="{59C9D289-44BD-438D-AF7D-06084889E6C6}">
      <dgm:prSet phldrT="[Text]"/>
      <dgm:spPr/>
      <dgm:t>
        <a:bodyPr/>
        <a:lstStyle/>
        <a:p>
          <a:pPr>
            <a:buNone/>
          </a:pPr>
          <a:r>
            <a:rPr lang="en-US" b="1" dirty="0">
              <a:solidFill>
                <a:schemeClr val="tx1"/>
              </a:solidFill>
            </a:rPr>
            <a:t>Many businesses and employees were forced into considering remote working as both a temporary and permanent way of existing</a:t>
          </a:r>
          <a:endParaRPr lang="en-US" dirty="0">
            <a:solidFill>
              <a:schemeClr val="tx1"/>
            </a:solidFill>
          </a:endParaRPr>
        </a:p>
      </dgm:t>
    </dgm:pt>
    <dgm:pt modelId="{E221C033-0AB2-44D1-9B32-89E761E2E78C}" type="parTrans" cxnId="{344D8BFE-66F7-49C6-A01C-028EE9AF5607}">
      <dgm:prSet/>
      <dgm:spPr/>
      <dgm:t>
        <a:bodyPr/>
        <a:lstStyle/>
        <a:p>
          <a:endParaRPr lang="en-US"/>
        </a:p>
      </dgm:t>
    </dgm:pt>
    <dgm:pt modelId="{7FDECB7E-1F64-42CC-A76D-0B90BD109D50}" type="sibTrans" cxnId="{344D8BFE-66F7-49C6-A01C-028EE9AF5607}">
      <dgm:prSet/>
      <dgm:spPr/>
      <dgm:t>
        <a:bodyPr/>
        <a:lstStyle/>
        <a:p>
          <a:endParaRPr lang="en-US"/>
        </a:p>
      </dgm:t>
    </dgm:pt>
    <dgm:pt modelId="{4A4B9BAB-7102-4355-A0C9-7A068B25E2E6}">
      <dgm:prSet/>
      <dgm:spPr/>
      <dgm:t>
        <a:bodyPr/>
        <a:lstStyle/>
        <a:p>
          <a:r>
            <a:rPr lang="en-US" b="1" dirty="0">
              <a:solidFill>
                <a:schemeClr val="tx1"/>
              </a:solidFill>
            </a:rPr>
            <a:t>This dataset was created and gathered for this project and may be used publicly</a:t>
          </a:r>
        </a:p>
      </dgm:t>
    </dgm:pt>
    <dgm:pt modelId="{188B8A23-B4D8-4881-B634-AF2FB34D4B23}" type="parTrans" cxnId="{6DA3856D-41C5-4909-9BFF-6C2713E48F52}">
      <dgm:prSet/>
      <dgm:spPr/>
      <dgm:t>
        <a:bodyPr/>
        <a:lstStyle/>
        <a:p>
          <a:endParaRPr lang="en-US"/>
        </a:p>
      </dgm:t>
    </dgm:pt>
    <dgm:pt modelId="{DDFA3C0B-46EC-4E69-9858-C130ED21DD31}" type="sibTrans" cxnId="{6DA3856D-41C5-4909-9BFF-6C2713E48F52}">
      <dgm:prSet/>
      <dgm:spPr/>
      <dgm:t>
        <a:bodyPr/>
        <a:lstStyle/>
        <a:p>
          <a:endParaRPr lang="en-US"/>
        </a:p>
      </dgm:t>
    </dgm:pt>
    <dgm:pt modelId="{F986C72B-A540-4CDE-9CD2-18E80DDF7FF9}" type="pres">
      <dgm:prSet presAssocID="{60544ADC-4A81-4FC8-99BA-F10E49799715}" presName="linearFlow" presStyleCnt="0">
        <dgm:presLayoutVars>
          <dgm:dir/>
          <dgm:resizeHandles val="exact"/>
        </dgm:presLayoutVars>
      </dgm:prSet>
      <dgm:spPr/>
    </dgm:pt>
    <dgm:pt modelId="{0A0E1F01-6CE4-4E08-8754-2C7D0085944A}" type="pres">
      <dgm:prSet presAssocID="{0BC737A8-F1A0-4EC1-A992-847267AE0B28}" presName="composite" presStyleCnt="0"/>
      <dgm:spPr/>
    </dgm:pt>
    <dgm:pt modelId="{8EF56885-C85A-47D5-B605-FBA0B30207B1}" type="pres">
      <dgm:prSet presAssocID="{0BC737A8-F1A0-4EC1-A992-847267AE0B2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Laptop on a table"/>
        </a:ext>
      </dgm:extLst>
    </dgm:pt>
    <dgm:pt modelId="{1A568529-5335-44B9-BA4E-C58238174162}" type="pres">
      <dgm:prSet presAssocID="{0BC737A8-F1A0-4EC1-A992-847267AE0B28}" presName="txShp" presStyleLbl="node1" presStyleIdx="0" presStyleCnt="3" custLinFactNeighborX="1383" custLinFactNeighborY="-876">
        <dgm:presLayoutVars>
          <dgm:bulletEnabled val="1"/>
        </dgm:presLayoutVars>
      </dgm:prSet>
      <dgm:spPr/>
    </dgm:pt>
    <dgm:pt modelId="{DB8F0C12-D46C-455B-81C6-3A7D9361B758}" type="pres">
      <dgm:prSet presAssocID="{77B50598-E8DA-4710-AA5E-4EEBF6DE455E}" presName="spacing" presStyleCnt="0"/>
      <dgm:spPr/>
    </dgm:pt>
    <dgm:pt modelId="{C76F83DB-F528-4B7A-A076-E617FEA47DF0}" type="pres">
      <dgm:prSet presAssocID="{59C9D289-44BD-438D-AF7D-06084889E6C6}" presName="composite" presStyleCnt="0"/>
      <dgm:spPr/>
    </dgm:pt>
    <dgm:pt modelId="{C170ECC4-466F-4BDD-9B1A-7A9DDFF4CAAA}" type="pres">
      <dgm:prSet presAssocID="{59C9D289-44BD-438D-AF7D-06084889E6C6}"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Blurry conference table and chairs"/>
        </a:ext>
      </dgm:extLst>
    </dgm:pt>
    <dgm:pt modelId="{99C5C37F-9BE4-4C24-B689-B072EF1A60B9}" type="pres">
      <dgm:prSet presAssocID="{59C9D289-44BD-438D-AF7D-06084889E6C6}" presName="txShp" presStyleLbl="node1" presStyleIdx="1" presStyleCnt="3">
        <dgm:presLayoutVars>
          <dgm:bulletEnabled val="1"/>
        </dgm:presLayoutVars>
      </dgm:prSet>
      <dgm:spPr/>
    </dgm:pt>
    <dgm:pt modelId="{0245DEF1-3300-4806-B896-F0319FA56870}" type="pres">
      <dgm:prSet presAssocID="{7FDECB7E-1F64-42CC-A76D-0B90BD109D50}" presName="spacing" presStyleCnt="0"/>
      <dgm:spPr/>
    </dgm:pt>
    <dgm:pt modelId="{6C2BABFC-667A-4E51-91CE-DD27CBC41D7E}" type="pres">
      <dgm:prSet presAssocID="{4A4B9BAB-7102-4355-A0C9-7A068B25E2E6}" presName="composite" presStyleCnt="0"/>
      <dgm:spPr/>
    </dgm:pt>
    <dgm:pt modelId="{435DDDC1-61C0-4D6F-8BDC-90624870AE81}" type="pres">
      <dgm:prSet presAssocID="{4A4B9BAB-7102-4355-A0C9-7A068B25E2E6}"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lose-up of paper clips on the table"/>
        </a:ext>
      </dgm:extLst>
    </dgm:pt>
    <dgm:pt modelId="{6E1391C2-5177-446C-9AFF-FC987DA87337}" type="pres">
      <dgm:prSet presAssocID="{4A4B9BAB-7102-4355-A0C9-7A068B25E2E6}" presName="txShp" presStyleLbl="node1" presStyleIdx="2" presStyleCnt="3">
        <dgm:presLayoutVars>
          <dgm:bulletEnabled val="1"/>
        </dgm:presLayoutVars>
      </dgm:prSet>
      <dgm:spPr/>
    </dgm:pt>
  </dgm:ptLst>
  <dgm:cxnLst>
    <dgm:cxn modelId="{EBEDEA31-A2D7-4033-B4C7-DE60035B4BE4}" type="presOf" srcId="{4A4B9BAB-7102-4355-A0C9-7A068B25E2E6}" destId="{6E1391C2-5177-446C-9AFF-FC987DA87337}" srcOrd="0" destOrd="0" presId="urn:microsoft.com/office/officeart/2005/8/layout/vList3"/>
    <dgm:cxn modelId="{709B2936-C177-4FEB-9067-EAFA0170A3B7}" type="presOf" srcId="{59C9D289-44BD-438D-AF7D-06084889E6C6}" destId="{99C5C37F-9BE4-4C24-B689-B072EF1A60B9}" srcOrd="0" destOrd="0" presId="urn:microsoft.com/office/officeart/2005/8/layout/vList3"/>
    <dgm:cxn modelId="{6DA3856D-41C5-4909-9BFF-6C2713E48F52}" srcId="{60544ADC-4A81-4FC8-99BA-F10E49799715}" destId="{4A4B9BAB-7102-4355-A0C9-7A068B25E2E6}" srcOrd="2" destOrd="0" parTransId="{188B8A23-B4D8-4881-B634-AF2FB34D4B23}" sibTransId="{DDFA3C0B-46EC-4E69-9858-C130ED21DD31}"/>
    <dgm:cxn modelId="{9724B66D-4C3B-49A1-B9F5-42C3538CCAC5}" srcId="{60544ADC-4A81-4FC8-99BA-F10E49799715}" destId="{0BC737A8-F1A0-4EC1-A992-847267AE0B28}" srcOrd="0" destOrd="0" parTransId="{51441518-66D0-4C17-B02F-009252ED1114}" sibTransId="{77B50598-E8DA-4710-AA5E-4EEBF6DE455E}"/>
    <dgm:cxn modelId="{49D4CA51-A6F0-4EFD-9EFE-C5BE87A3C157}" type="presOf" srcId="{60544ADC-4A81-4FC8-99BA-F10E49799715}" destId="{F986C72B-A540-4CDE-9CD2-18E80DDF7FF9}" srcOrd="0" destOrd="0" presId="urn:microsoft.com/office/officeart/2005/8/layout/vList3"/>
    <dgm:cxn modelId="{BD283BE9-0A04-411E-930B-EB602A5BA8B3}" type="presOf" srcId="{0BC737A8-F1A0-4EC1-A992-847267AE0B28}" destId="{1A568529-5335-44B9-BA4E-C58238174162}" srcOrd="0" destOrd="0" presId="urn:microsoft.com/office/officeart/2005/8/layout/vList3"/>
    <dgm:cxn modelId="{344D8BFE-66F7-49C6-A01C-028EE9AF5607}" srcId="{60544ADC-4A81-4FC8-99BA-F10E49799715}" destId="{59C9D289-44BD-438D-AF7D-06084889E6C6}" srcOrd="1" destOrd="0" parTransId="{E221C033-0AB2-44D1-9B32-89E761E2E78C}" sibTransId="{7FDECB7E-1F64-42CC-A76D-0B90BD109D50}"/>
    <dgm:cxn modelId="{DEB0D10C-A64E-4DB1-85C3-4F1B58EAF6C1}" type="presParOf" srcId="{F986C72B-A540-4CDE-9CD2-18E80DDF7FF9}" destId="{0A0E1F01-6CE4-4E08-8754-2C7D0085944A}" srcOrd="0" destOrd="0" presId="urn:microsoft.com/office/officeart/2005/8/layout/vList3"/>
    <dgm:cxn modelId="{ED32DDE1-294F-447E-833E-96A792D6042D}" type="presParOf" srcId="{0A0E1F01-6CE4-4E08-8754-2C7D0085944A}" destId="{8EF56885-C85A-47D5-B605-FBA0B30207B1}" srcOrd="0" destOrd="0" presId="urn:microsoft.com/office/officeart/2005/8/layout/vList3"/>
    <dgm:cxn modelId="{1ACD5362-1A5D-435A-B0C9-7C266077B014}" type="presParOf" srcId="{0A0E1F01-6CE4-4E08-8754-2C7D0085944A}" destId="{1A568529-5335-44B9-BA4E-C58238174162}" srcOrd="1" destOrd="0" presId="urn:microsoft.com/office/officeart/2005/8/layout/vList3"/>
    <dgm:cxn modelId="{01F7F501-B18A-40B4-85A5-241D973A3E15}" type="presParOf" srcId="{F986C72B-A540-4CDE-9CD2-18E80DDF7FF9}" destId="{DB8F0C12-D46C-455B-81C6-3A7D9361B758}" srcOrd="1" destOrd="0" presId="urn:microsoft.com/office/officeart/2005/8/layout/vList3"/>
    <dgm:cxn modelId="{D3AE518E-5DC2-42F9-AB8A-3871F40DB6EF}" type="presParOf" srcId="{F986C72B-A540-4CDE-9CD2-18E80DDF7FF9}" destId="{C76F83DB-F528-4B7A-A076-E617FEA47DF0}" srcOrd="2" destOrd="0" presId="urn:microsoft.com/office/officeart/2005/8/layout/vList3"/>
    <dgm:cxn modelId="{401E3A81-B3AC-413B-A5CD-0F6F62AB43C9}" type="presParOf" srcId="{C76F83DB-F528-4B7A-A076-E617FEA47DF0}" destId="{C170ECC4-466F-4BDD-9B1A-7A9DDFF4CAAA}" srcOrd="0" destOrd="0" presId="urn:microsoft.com/office/officeart/2005/8/layout/vList3"/>
    <dgm:cxn modelId="{36B8CDFC-010E-4617-8A74-D87E039A2B5F}" type="presParOf" srcId="{C76F83DB-F528-4B7A-A076-E617FEA47DF0}" destId="{99C5C37F-9BE4-4C24-B689-B072EF1A60B9}" srcOrd="1" destOrd="0" presId="urn:microsoft.com/office/officeart/2005/8/layout/vList3"/>
    <dgm:cxn modelId="{9299669F-190F-4419-B4AC-6B8D0176F251}" type="presParOf" srcId="{F986C72B-A540-4CDE-9CD2-18E80DDF7FF9}" destId="{0245DEF1-3300-4806-B896-F0319FA56870}" srcOrd="3" destOrd="0" presId="urn:microsoft.com/office/officeart/2005/8/layout/vList3"/>
    <dgm:cxn modelId="{25EB9C6A-2810-410D-9344-C02991DC28DA}" type="presParOf" srcId="{F986C72B-A540-4CDE-9CD2-18E80DDF7FF9}" destId="{6C2BABFC-667A-4E51-91CE-DD27CBC41D7E}" srcOrd="4" destOrd="0" presId="urn:microsoft.com/office/officeart/2005/8/layout/vList3"/>
    <dgm:cxn modelId="{DFE5907F-969C-4F82-AD6E-8CD5F2677216}" type="presParOf" srcId="{6C2BABFC-667A-4E51-91CE-DD27CBC41D7E}" destId="{435DDDC1-61C0-4D6F-8BDC-90624870AE81}" srcOrd="0" destOrd="0" presId="urn:microsoft.com/office/officeart/2005/8/layout/vList3"/>
    <dgm:cxn modelId="{C2F0001F-B333-4331-9230-FB4BC2743BE9}" type="presParOf" srcId="{6C2BABFC-667A-4E51-91CE-DD27CBC41D7E}" destId="{6E1391C2-5177-446C-9AFF-FC987DA8733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CAA24-CCC2-48BA-8DE1-90BF2D6655A3}" type="doc">
      <dgm:prSet loTypeId="urn:diagrams.loki3.com/VaryingWidthList" loCatId="list" qsTypeId="urn:microsoft.com/office/officeart/2005/8/quickstyle/simple1" qsCatId="simple" csTypeId="urn:microsoft.com/office/officeart/2005/8/colors/accent1_2" csCatId="accent1" phldr="1"/>
      <dgm:spPr/>
    </dgm:pt>
    <dgm:pt modelId="{FFE477F9-2B00-4532-BCEF-1792AB3E9B8A}">
      <dgm:prSet phldrT="[Text]" custT="1"/>
      <dgm:spPr>
        <a:solidFill>
          <a:srgbClr val="5FCBEF">
            <a:hueOff val="0"/>
            <a:satOff val="0"/>
            <a:lumOff val="0"/>
            <a:alphaOff val="0"/>
          </a:srgbClr>
        </a:solidFill>
        <a:ln w="19050" cap="rnd" cmpd="sng" algn="ctr">
          <a:solidFill>
            <a:prstClr val="white">
              <a:hueOff val="0"/>
              <a:satOff val="0"/>
              <a:lumOff val="0"/>
              <a:alphaOff val="0"/>
            </a:prstClr>
          </a:solidFill>
          <a:prstDash val="solid"/>
        </a:ln>
        <a:effectLst/>
      </dgm:spPr>
      <dgm:t>
        <a:bodyPr spcFirstLastPara="0" vert="horz" wrap="square" lIns="50800" tIns="50800" rIns="50800" bIns="50800" numCol="1" spcCol="1270" anchor="ctr" anchorCtr="0"/>
        <a:lstStyle/>
        <a:p>
          <a:pPr>
            <a:buFont typeface="Wingdings" panose="05000000000000000000" pitchFamily="2" charset="2"/>
            <a:buChar char="§"/>
          </a:pPr>
          <a:r>
            <a:rPr lang="en-US" sz="2000" kern="1200" dirty="0">
              <a:solidFill>
                <a:schemeClr val="tx1"/>
              </a:solidFill>
            </a:rPr>
            <a:t>This </a:t>
          </a:r>
          <a:r>
            <a:rPr lang="en-US" sz="2000" kern="1200" dirty="0">
              <a:solidFill>
                <a:prstClr val="black"/>
              </a:solidFill>
              <a:latin typeface="Trebuchet MS" panose="020B0603020202020204"/>
              <a:ea typeface="+mn-ea"/>
              <a:cs typeface="+mn-cs"/>
            </a:rPr>
            <a:t>dataset</a:t>
          </a:r>
          <a:r>
            <a:rPr lang="en-US" sz="2000" kern="1200" dirty="0">
              <a:solidFill>
                <a:schemeClr val="tx1"/>
              </a:solidFill>
            </a:rPr>
            <a:t> is very small – 123 total records</a:t>
          </a:r>
        </a:p>
      </dgm:t>
    </dgm:pt>
    <dgm:pt modelId="{F6F24B3D-6188-49BB-AEF0-A672D2453004}" type="parTrans" cxnId="{ED094BCC-8788-4489-B14D-10AAA0E4AB25}">
      <dgm:prSet/>
      <dgm:spPr/>
      <dgm:t>
        <a:bodyPr/>
        <a:lstStyle/>
        <a:p>
          <a:endParaRPr lang="en-US"/>
        </a:p>
      </dgm:t>
    </dgm:pt>
    <dgm:pt modelId="{9DEDFDCD-7573-4352-9210-F405CD8EB1C5}" type="sibTrans" cxnId="{ED094BCC-8788-4489-B14D-10AAA0E4AB25}">
      <dgm:prSet/>
      <dgm:spPr/>
      <dgm:t>
        <a:bodyPr/>
        <a:lstStyle/>
        <a:p>
          <a:endParaRPr lang="en-US"/>
        </a:p>
      </dgm:t>
    </dgm:pt>
    <dgm:pt modelId="{CFDB47C1-5C66-4DE1-A2AC-159CFEBDB642}">
      <dgm:prSet phldrT="[Text]" custT="1"/>
      <dgm:spPr>
        <a:solidFill>
          <a:srgbClr val="5FCBEF">
            <a:hueOff val="0"/>
            <a:satOff val="0"/>
            <a:lumOff val="0"/>
            <a:alphaOff val="0"/>
          </a:srgbClr>
        </a:solidFill>
        <a:ln w="19050" cap="rnd" cmpd="sng" algn="ctr">
          <a:solidFill>
            <a:prstClr val="white">
              <a:hueOff val="0"/>
              <a:satOff val="0"/>
              <a:lumOff val="0"/>
              <a:alphaOff val="0"/>
            </a:prstClr>
          </a:solidFill>
          <a:prstDash val="solid"/>
        </a:ln>
        <a:effectLst/>
      </dgm:spPr>
      <dgm:t>
        <a:bodyPr spcFirstLastPara="0" vert="horz" wrap="square" lIns="50800" tIns="50800" rIns="50800" bIns="50800" numCol="1" spcCol="1270" anchor="ctr" anchorCtr="0"/>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solidFill>
                <a:prstClr val="black"/>
              </a:solidFill>
              <a:latin typeface="Trebuchet MS" panose="020B0603020202020204"/>
              <a:ea typeface="+mn-ea"/>
              <a:cs typeface="+mn-cs"/>
            </a:rPr>
            <a:t>20 different categories of data </a:t>
          </a:r>
        </a:p>
      </dgm:t>
    </dgm:pt>
    <dgm:pt modelId="{828A68E9-86F3-48DA-8CC1-DD77915834C5}" type="parTrans" cxnId="{C0CD7B97-91C8-4DDC-BF24-31C51AF192E5}">
      <dgm:prSet/>
      <dgm:spPr/>
      <dgm:t>
        <a:bodyPr/>
        <a:lstStyle/>
        <a:p>
          <a:endParaRPr lang="en-US"/>
        </a:p>
      </dgm:t>
    </dgm:pt>
    <dgm:pt modelId="{82206248-2193-48EA-ADC6-440D1708DF53}" type="sibTrans" cxnId="{C0CD7B97-91C8-4DDC-BF24-31C51AF192E5}">
      <dgm:prSet/>
      <dgm:spPr/>
      <dgm:t>
        <a:bodyPr/>
        <a:lstStyle/>
        <a:p>
          <a:endParaRPr lang="en-US"/>
        </a:p>
      </dgm:t>
    </dgm:pt>
    <dgm:pt modelId="{410DAD4A-8597-4C18-8D64-7B005C94F772}" type="pres">
      <dgm:prSet presAssocID="{09ECAA24-CCC2-48BA-8DE1-90BF2D6655A3}" presName="Name0" presStyleCnt="0">
        <dgm:presLayoutVars>
          <dgm:resizeHandles/>
        </dgm:presLayoutVars>
      </dgm:prSet>
      <dgm:spPr/>
    </dgm:pt>
    <dgm:pt modelId="{FC31D708-0A88-43A6-809B-66602266B164}" type="pres">
      <dgm:prSet presAssocID="{FFE477F9-2B00-4532-BCEF-1792AB3E9B8A}" presName="text" presStyleLbl="node1" presStyleIdx="0" presStyleCnt="2" custScaleX="185249" custScaleY="101057">
        <dgm:presLayoutVars>
          <dgm:bulletEnabled val="1"/>
        </dgm:presLayoutVars>
      </dgm:prSet>
      <dgm:spPr>
        <a:xfrm>
          <a:off x="149178" y="66"/>
          <a:ext cx="1598706" cy="2643187"/>
        </a:xfrm>
        <a:prstGeom prst="rect">
          <a:avLst/>
        </a:prstGeom>
      </dgm:spPr>
    </dgm:pt>
    <dgm:pt modelId="{BF50F0CF-23A3-4B18-A2B3-55428B6A2B92}" type="pres">
      <dgm:prSet presAssocID="{9DEDFDCD-7573-4352-9210-F405CD8EB1C5}" presName="space" presStyleCnt="0"/>
      <dgm:spPr/>
    </dgm:pt>
    <dgm:pt modelId="{7DD78DBB-7FB0-48ED-AF05-219BDB1B9A84}" type="pres">
      <dgm:prSet presAssocID="{CFDB47C1-5C66-4DE1-A2AC-159CFEBDB642}" presName="text" presStyleLbl="node1" presStyleIdx="1" presStyleCnt="2" custScaleX="144948">
        <dgm:presLayoutVars>
          <dgm:bulletEnabled val="1"/>
        </dgm:presLayoutVars>
      </dgm:prSet>
      <dgm:spPr>
        <a:xfrm>
          <a:off x="19052" y="2775413"/>
          <a:ext cx="1858958" cy="2643187"/>
        </a:xfrm>
        <a:prstGeom prst="rect">
          <a:avLst/>
        </a:prstGeom>
      </dgm:spPr>
    </dgm:pt>
  </dgm:ptLst>
  <dgm:cxnLst>
    <dgm:cxn modelId="{18F9716F-0518-44A1-A3A4-89E3A2296B8F}" type="presOf" srcId="{FFE477F9-2B00-4532-BCEF-1792AB3E9B8A}" destId="{FC31D708-0A88-43A6-809B-66602266B164}" srcOrd="0" destOrd="0" presId="urn:diagrams.loki3.com/VaryingWidthList"/>
    <dgm:cxn modelId="{E4BF527B-D37C-45F9-B515-067DD3AA4BA3}" type="presOf" srcId="{CFDB47C1-5C66-4DE1-A2AC-159CFEBDB642}" destId="{7DD78DBB-7FB0-48ED-AF05-219BDB1B9A84}" srcOrd="0" destOrd="0" presId="urn:diagrams.loki3.com/VaryingWidthList"/>
    <dgm:cxn modelId="{5C32B17C-BCF8-49BA-9B3B-DECB9A7901A5}" type="presOf" srcId="{09ECAA24-CCC2-48BA-8DE1-90BF2D6655A3}" destId="{410DAD4A-8597-4C18-8D64-7B005C94F772}" srcOrd="0" destOrd="0" presId="urn:diagrams.loki3.com/VaryingWidthList"/>
    <dgm:cxn modelId="{C0CD7B97-91C8-4DDC-BF24-31C51AF192E5}" srcId="{09ECAA24-CCC2-48BA-8DE1-90BF2D6655A3}" destId="{CFDB47C1-5C66-4DE1-A2AC-159CFEBDB642}" srcOrd="1" destOrd="0" parTransId="{828A68E9-86F3-48DA-8CC1-DD77915834C5}" sibTransId="{82206248-2193-48EA-ADC6-440D1708DF53}"/>
    <dgm:cxn modelId="{ED094BCC-8788-4489-B14D-10AAA0E4AB25}" srcId="{09ECAA24-CCC2-48BA-8DE1-90BF2D6655A3}" destId="{FFE477F9-2B00-4532-BCEF-1792AB3E9B8A}" srcOrd="0" destOrd="0" parTransId="{F6F24B3D-6188-49BB-AEF0-A672D2453004}" sibTransId="{9DEDFDCD-7573-4352-9210-F405CD8EB1C5}"/>
    <dgm:cxn modelId="{299FA8E9-175C-4BCC-A60E-81226294ADF2}" type="presParOf" srcId="{410DAD4A-8597-4C18-8D64-7B005C94F772}" destId="{FC31D708-0A88-43A6-809B-66602266B164}" srcOrd="0" destOrd="0" presId="urn:diagrams.loki3.com/VaryingWidthList"/>
    <dgm:cxn modelId="{5F219400-5AF4-4A02-9027-B95802EFB13E}" type="presParOf" srcId="{410DAD4A-8597-4C18-8D64-7B005C94F772}" destId="{BF50F0CF-23A3-4B18-A2B3-55428B6A2B92}" srcOrd="1" destOrd="0" presId="urn:diagrams.loki3.com/VaryingWidthList"/>
    <dgm:cxn modelId="{B47155B8-7EA0-4B7F-BB76-13428752D865}" type="presParOf" srcId="{410DAD4A-8597-4C18-8D64-7B005C94F772}" destId="{7DD78DBB-7FB0-48ED-AF05-219BDB1B9A84}" srcOrd="2"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CB648F-48A5-4805-843B-70D691022E29}"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E80389E6-8092-446F-AA2F-B04638C7DFFC}">
      <dgm:prSet phldrT="[Text]"/>
      <dgm:spPr/>
      <dgm:t>
        <a:bodyPr/>
        <a:lstStyle/>
        <a:p>
          <a:pPr algn="ctr"/>
          <a:r>
            <a:rPr lang="en-US" dirty="0"/>
            <a:t>MISSING VALUES</a:t>
          </a:r>
        </a:p>
      </dgm:t>
    </dgm:pt>
    <dgm:pt modelId="{A26057C7-28FF-44BB-A824-55BD5AA1F934}" type="parTrans" cxnId="{753692C0-2FD8-49B1-ACFE-5C5EAB548E78}">
      <dgm:prSet/>
      <dgm:spPr/>
      <dgm:t>
        <a:bodyPr/>
        <a:lstStyle/>
        <a:p>
          <a:endParaRPr lang="en-US"/>
        </a:p>
      </dgm:t>
    </dgm:pt>
    <dgm:pt modelId="{020C37D9-8C8E-4464-853A-9465FBDEA27B}" type="sibTrans" cxnId="{753692C0-2FD8-49B1-ACFE-5C5EAB548E78}">
      <dgm:prSet/>
      <dgm:spPr/>
      <dgm:t>
        <a:bodyPr/>
        <a:lstStyle/>
        <a:p>
          <a:endParaRPr lang="en-US"/>
        </a:p>
      </dgm:t>
    </dgm:pt>
    <dgm:pt modelId="{8F205643-DC3D-41C5-A062-0AD7FD0F3175}" type="pres">
      <dgm:prSet presAssocID="{79CB648F-48A5-4805-843B-70D691022E29}" presName="Name0" presStyleCnt="0">
        <dgm:presLayoutVars>
          <dgm:chMax/>
          <dgm:chPref/>
          <dgm:dir/>
          <dgm:animLvl val="lvl"/>
        </dgm:presLayoutVars>
      </dgm:prSet>
      <dgm:spPr/>
    </dgm:pt>
    <dgm:pt modelId="{0E85880D-3467-4FF7-A68A-8DA8C5C6D1B2}" type="pres">
      <dgm:prSet presAssocID="{E80389E6-8092-446F-AA2F-B04638C7DFFC}" presName="composite" presStyleCnt="0"/>
      <dgm:spPr/>
    </dgm:pt>
    <dgm:pt modelId="{5AC52B10-8057-4DEF-A0EE-1C8613E37E9B}" type="pres">
      <dgm:prSet presAssocID="{E80389E6-8092-446F-AA2F-B04638C7DFFC}" presName="ParentAccentShape" presStyleLbl="trBgShp" presStyleIdx="0" presStyleCnt="1"/>
      <dgm:spPr/>
    </dgm:pt>
    <dgm:pt modelId="{9442A8CE-C99B-49BE-AE70-2F5FB332C915}" type="pres">
      <dgm:prSet presAssocID="{E80389E6-8092-446F-AA2F-B04638C7DFFC}" presName="ParentText" presStyleLbl="revTx" presStyleIdx="0" presStyleCnt="2">
        <dgm:presLayoutVars>
          <dgm:chMax val="1"/>
          <dgm:chPref val="1"/>
          <dgm:bulletEnabled val="1"/>
        </dgm:presLayoutVars>
      </dgm:prSet>
      <dgm:spPr/>
    </dgm:pt>
    <dgm:pt modelId="{7F4F7B11-9130-4ABB-BF02-08DFC7F684C0}" type="pres">
      <dgm:prSet presAssocID="{E80389E6-8092-446F-AA2F-B04638C7DFFC}" presName="ChildText" presStyleLbl="revTx" presStyleIdx="1" presStyleCnt="2">
        <dgm:presLayoutVars>
          <dgm:chMax val="0"/>
          <dgm:chPref val="0"/>
        </dgm:presLayoutVars>
      </dgm:prSet>
      <dgm:spPr/>
    </dgm:pt>
    <dgm:pt modelId="{4DE6F394-D2F3-49D0-A4FF-6CED6FD12DD2}" type="pres">
      <dgm:prSet presAssocID="{E80389E6-8092-446F-AA2F-B04638C7DFFC}" presName="ChildAccentShape" presStyleLbl="trBgShp" presStyleIdx="0" presStyleCnt="1"/>
      <dgm:spPr/>
    </dgm:pt>
    <dgm:pt modelId="{2B9820AF-EEC5-4168-86BF-FF77FBF6FCAB}" type="pres">
      <dgm:prSet presAssocID="{E80389E6-8092-446F-AA2F-B04638C7DFFC}" presName="Image" presStyleLbl="alignImgPlace1" presStyleIdx="0" presStyleCnt="1"/>
      <dgm:spPr>
        <a:blipFill>
          <a:blip xmlns:r="http://schemas.openxmlformats.org/officeDocument/2006/relationships" r:embed="rId1"/>
          <a:srcRect/>
          <a:stretch>
            <a:fillRect l="-3000" r="-3000"/>
          </a:stretch>
        </a:blipFill>
      </dgm:spPr>
    </dgm:pt>
  </dgm:ptLst>
  <dgm:cxnLst>
    <dgm:cxn modelId="{0288B710-531E-4607-9CE4-66E868576ACD}" type="presOf" srcId="{79CB648F-48A5-4805-843B-70D691022E29}" destId="{8F205643-DC3D-41C5-A062-0AD7FD0F3175}" srcOrd="0" destOrd="0" presId="urn:microsoft.com/office/officeart/2009/3/layout/SnapshotPictureList"/>
    <dgm:cxn modelId="{0499F77D-AE09-43C2-B279-81E3E6348373}" type="presOf" srcId="{E80389E6-8092-446F-AA2F-B04638C7DFFC}" destId="{9442A8CE-C99B-49BE-AE70-2F5FB332C915}" srcOrd="0" destOrd="0" presId="urn:microsoft.com/office/officeart/2009/3/layout/SnapshotPictureList"/>
    <dgm:cxn modelId="{753692C0-2FD8-49B1-ACFE-5C5EAB548E78}" srcId="{79CB648F-48A5-4805-843B-70D691022E29}" destId="{E80389E6-8092-446F-AA2F-B04638C7DFFC}" srcOrd="0" destOrd="0" parTransId="{A26057C7-28FF-44BB-A824-55BD5AA1F934}" sibTransId="{020C37D9-8C8E-4464-853A-9465FBDEA27B}"/>
    <dgm:cxn modelId="{553FCC33-A121-4F2D-BA1B-8757D35E1056}" type="presParOf" srcId="{8F205643-DC3D-41C5-A062-0AD7FD0F3175}" destId="{0E85880D-3467-4FF7-A68A-8DA8C5C6D1B2}" srcOrd="0" destOrd="0" presId="urn:microsoft.com/office/officeart/2009/3/layout/SnapshotPictureList"/>
    <dgm:cxn modelId="{DEB62D8C-9439-4477-9477-1230D0DAD43F}" type="presParOf" srcId="{0E85880D-3467-4FF7-A68A-8DA8C5C6D1B2}" destId="{5AC52B10-8057-4DEF-A0EE-1C8613E37E9B}" srcOrd="0" destOrd="0" presId="urn:microsoft.com/office/officeart/2009/3/layout/SnapshotPictureList"/>
    <dgm:cxn modelId="{DAA3DDAD-FB88-4295-9535-F9A1795E1117}" type="presParOf" srcId="{0E85880D-3467-4FF7-A68A-8DA8C5C6D1B2}" destId="{9442A8CE-C99B-49BE-AE70-2F5FB332C915}" srcOrd="1" destOrd="0" presId="urn:microsoft.com/office/officeart/2009/3/layout/SnapshotPictureList"/>
    <dgm:cxn modelId="{4F604565-F4E6-4174-97C6-5F40B26AC6DE}" type="presParOf" srcId="{0E85880D-3467-4FF7-A68A-8DA8C5C6D1B2}" destId="{7F4F7B11-9130-4ABB-BF02-08DFC7F684C0}" srcOrd="2" destOrd="0" presId="urn:microsoft.com/office/officeart/2009/3/layout/SnapshotPictureList"/>
    <dgm:cxn modelId="{20165139-D74F-42D5-9F4B-39945A657F59}" type="presParOf" srcId="{0E85880D-3467-4FF7-A68A-8DA8C5C6D1B2}" destId="{4DE6F394-D2F3-49D0-A4FF-6CED6FD12DD2}" srcOrd="3" destOrd="0" presId="urn:microsoft.com/office/officeart/2009/3/layout/SnapshotPictureList"/>
    <dgm:cxn modelId="{7A12C0F8-E033-419C-BC7C-54D1482EA8B6}" type="presParOf" srcId="{0E85880D-3467-4FF7-A68A-8DA8C5C6D1B2}" destId="{2B9820AF-EEC5-4168-86BF-FF77FBF6FCAB}"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133CC1-78CA-42E6-9A29-7D6CFD09652E}" type="doc">
      <dgm:prSet loTypeId="urn:microsoft.com/office/officeart/2008/layout/AlternatingPictureCircles" loCatId="picture" qsTypeId="urn:microsoft.com/office/officeart/2005/8/quickstyle/simple1" qsCatId="simple" csTypeId="urn:microsoft.com/office/officeart/2005/8/colors/accent1_2" csCatId="accent1" phldr="1"/>
      <dgm:spPr/>
      <dgm:t>
        <a:bodyPr/>
        <a:lstStyle/>
        <a:p>
          <a:endParaRPr lang="en-US"/>
        </a:p>
      </dgm:t>
    </dgm:pt>
    <dgm:pt modelId="{26288645-5758-4C1D-8C98-11F14E7585DC}">
      <dgm:prSet phldrT="[Text]"/>
      <dgm:spPr/>
      <dgm:t>
        <a:bodyPr/>
        <a:lstStyle/>
        <a:p>
          <a:r>
            <a:rPr lang="en-US" dirty="0"/>
            <a:t>SUMMARY</a:t>
          </a:r>
        </a:p>
      </dgm:t>
    </dgm:pt>
    <dgm:pt modelId="{84E4CB56-D75B-4871-A022-C3992B205679}" type="parTrans" cxnId="{ED3DABC0-E376-45AA-A024-176F36C488D7}">
      <dgm:prSet/>
      <dgm:spPr/>
      <dgm:t>
        <a:bodyPr/>
        <a:lstStyle/>
        <a:p>
          <a:endParaRPr lang="en-US"/>
        </a:p>
      </dgm:t>
    </dgm:pt>
    <dgm:pt modelId="{9BFD4F2D-FD48-4C44-A861-EB6B7DD843CA}" type="sibTrans" cxnId="{ED3DABC0-E376-45AA-A024-176F36C488D7}">
      <dgm:prSet/>
      <dgm:spPr/>
      <dgm:t>
        <a:bodyPr/>
        <a:lstStyle/>
        <a:p>
          <a:endParaRPr lang="en-US"/>
        </a:p>
      </dgm:t>
    </dgm:pt>
    <dgm:pt modelId="{0C971B8C-0EC3-4D04-8E17-4E0DA88A32CB}">
      <dgm:prSet phldrT="[Text]"/>
      <dgm:spPr/>
      <dgm:t>
        <a:bodyPr/>
        <a:lstStyle/>
        <a:p>
          <a:r>
            <a:rPr lang="en-US" dirty="0"/>
            <a:t>STR</a:t>
          </a:r>
        </a:p>
      </dgm:t>
    </dgm:pt>
    <dgm:pt modelId="{90DBFB87-35B6-4DE6-843C-E53AAD59F86B}" type="parTrans" cxnId="{7ADADC3D-18B6-439A-B372-104923877C83}">
      <dgm:prSet/>
      <dgm:spPr/>
      <dgm:t>
        <a:bodyPr/>
        <a:lstStyle/>
        <a:p>
          <a:endParaRPr lang="en-US"/>
        </a:p>
      </dgm:t>
    </dgm:pt>
    <dgm:pt modelId="{323710AE-8A09-4C70-B607-E71FADD0914D}" type="sibTrans" cxnId="{7ADADC3D-18B6-439A-B372-104923877C83}">
      <dgm:prSet/>
      <dgm:spPr/>
      <dgm:t>
        <a:bodyPr/>
        <a:lstStyle/>
        <a:p>
          <a:endParaRPr lang="en-US"/>
        </a:p>
      </dgm:t>
    </dgm:pt>
    <dgm:pt modelId="{138D91D7-D354-45BF-8BCC-B7876B12F863}" type="pres">
      <dgm:prSet presAssocID="{7C133CC1-78CA-42E6-9A29-7D6CFD09652E}" presName="Name0" presStyleCnt="0">
        <dgm:presLayoutVars>
          <dgm:chMax/>
          <dgm:chPref/>
          <dgm:dir/>
        </dgm:presLayoutVars>
      </dgm:prSet>
      <dgm:spPr/>
    </dgm:pt>
    <dgm:pt modelId="{72716B03-5DBC-4F46-9F88-22CE80315124}" type="pres">
      <dgm:prSet presAssocID="{26288645-5758-4C1D-8C98-11F14E7585DC}" presName="composite" presStyleCnt="0"/>
      <dgm:spPr/>
    </dgm:pt>
    <dgm:pt modelId="{E3B40FF2-A9C3-4328-83AE-AE7B984ABC8E}" type="pres">
      <dgm:prSet presAssocID="{26288645-5758-4C1D-8C98-11F14E7585DC}" presName="Accent" presStyleLbl="alignNode1" presStyleIdx="0" presStyleCnt="3" custLinFactNeighborX="86713" custLinFactNeighborY="-8298">
        <dgm:presLayoutVars>
          <dgm:chMax val="0"/>
          <dgm:chPref val="0"/>
        </dgm:presLayoutVars>
      </dgm:prSet>
      <dgm:spPr/>
    </dgm:pt>
    <dgm:pt modelId="{1084F288-BFEC-454F-AAF9-70F277140BB2}" type="pres">
      <dgm:prSet presAssocID="{26288645-5758-4C1D-8C98-11F14E7585DC}" presName="Image" presStyleLbl="bgImgPlace1" presStyleIdx="0" presStyleCnt="2" custScaleX="274482" custScaleY="247039" custLinFactX="-50697" custLinFactNeighborX="-100000" custLinFactNeighborY="-162">
        <dgm:presLayoutVars>
          <dgm:chMax val="0"/>
          <dgm:chPref val="0"/>
          <dgm:bulletEnabled val="1"/>
        </dgm:presLayoutVars>
      </dgm:prSet>
      <dgm:spPr>
        <a:blipFill>
          <a:blip xmlns:r="http://schemas.openxmlformats.org/officeDocument/2006/relationships" r:embed="rId1"/>
          <a:srcRect/>
          <a:stretch>
            <a:fillRect l="-10000" r="-10000"/>
          </a:stretch>
        </a:blipFill>
      </dgm:spPr>
    </dgm:pt>
    <dgm:pt modelId="{C6D3B3B8-11F3-4DFF-907E-4C639464D730}" type="pres">
      <dgm:prSet presAssocID="{26288645-5758-4C1D-8C98-11F14E7585DC}" presName="Parent" presStyleLbl="fgAccFollowNode1" presStyleIdx="0" presStyleCnt="2" custLinFactX="11179" custLinFactNeighborX="100000" custLinFactNeighborY="-11688">
        <dgm:presLayoutVars>
          <dgm:chMax val="0"/>
          <dgm:chPref val="0"/>
          <dgm:bulletEnabled val="1"/>
        </dgm:presLayoutVars>
      </dgm:prSet>
      <dgm:spPr/>
    </dgm:pt>
    <dgm:pt modelId="{6EC4130F-A532-40DB-A2B9-33AA9A22F063}" type="pres">
      <dgm:prSet presAssocID="{26288645-5758-4C1D-8C98-11F14E7585DC}" presName="Space" presStyleCnt="0">
        <dgm:presLayoutVars>
          <dgm:chMax val="0"/>
          <dgm:chPref val="0"/>
        </dgm:presLayoutVars>
      </dgm:prSet>
      <dgm:spPr/>
    </dgm:pt>
    <dgm:pt modelId="{DE9288BD-18ED-40C8-A1EF-FF08F3A4D79B}" type="pres">
      <dgm:prSet presAssocID="{9BFD4F2D-FD48-4C44-A861-EB6B7DD843CA}" presName="ConnectorComposite" presStyleCnt="0"/>
      <dgm:spPr/>
    </dgm:pt>
    <dgm:pt modelId="{D9F30D0E-6CEB-47A6-86AC-B320967C87A1}" type="pres">
      <dgm:prSet presAssocID="{9BFD4F2D-FD48-4C44-A861-EB6B7DD843CA}" presName="TopSpacing" presStyleCnt="0"/>
      <dgm:spPr/>
    </dgm:pt>
    <dgm:pt modelId="{20F5D159-E7B0-4E05-A1D7-F9F75006C806}" type="pres">
      <dgm:prSet presAssocID="{9BFD4F2D-FD48-4C44-A861-EB6B7DD843CA}" presName="Connector" presStyleLbl="alignNode1" presStyleIdx="1" presStyleCnt="3" custLinFactY="-9348" custLinFactNeighborX="-85018" custLinFactNeighborY="-100000"/>
      <dgm:spPr/>
    </dgm:pt>
    <dgm:pt modelId="{65A2C036-756D-43BD-A07F-1B1DCAA74299}" type="pres">
      <dgm:prSet presAssocID="{9BFD4F2D-FD48-4C44-A861-EB6B7DD843CA}" presName="BottomSpacing" presStyleCnt="0"/>
      <dgm:spPr/>
    </dgm:pt>
    <dgm:pt modelId="{4D7F8CC8-267F-4264-A9D3-03A967450265}" type="pres">
      <dgm:prSet presAssocID="{0C971B8C-0EC3-4D04-8E17-4E0DA88A32CB}" presName="composite" presStyleCnt="0"/>
      <dgm:spPr/>
    </dgm:pt>
    <dgm:pt modelId="{DEE2D374-FD60-4122-957E-45F6E9362F16}" type="pres">
      <dgm:prSet presAssocID="{0C971B8C-0EC3-4D04-8E17-4E0DA88A32CB}" presName="Accent" presStyleLbl="alignNode1" presStyleIdx="2" presStyleCnt="3" custLinFactX="-5325" custLinFactNeighborX="-100000" custLinFactNeighborY="-8884">
        <dgm:presLayoutVars>
          <dgm:chMax val="0"/>
          <dgm:chPref val="0"/>
        </dgm:presLayoutVars>
      </dgm:prSet>
      <dgm:spPr/>
    </dgm:pt>
    <dgm:pt modelId="{D9E05139-3823-4446-BB89-58544777DB9F}" type="pres">
      <dgm:prSet presAssocID="{0C971B8C-0EC3-4D04-8E17-4E0DA88A32CB}" presName="Image" presStyleLbl="bgImgPlace1" presStyleIdx="1" presStyleCnt="2" custScaleX="296017" custScaleY="257806" custLinFactX="27108" custLinFactNeighborX="100000" custLinFactNeighborY="-8709">
        <dgm:presLayoutVars>
          <dgm:chMax val="0"/>
          <dgm:chPref val="0"/>
          <dgm:bulletEnabled val="1"/>
        </dgm:presLayoutVars>
      </dgm:prSet>
      <dgm:spPr>
        <a:blipFill>
          <a:blip xmlns:r="http://schemas.openxmlformats.org/officeDocument/2006/relationships" r:embed="rId2"/>
          <a:srcRect/>
          <a:stretch>
            <a:fillRect l="-9000" r="-9000"/>
          </a:stretch>
        </a:blipFill>
      </dgm:spPr>
    </dgm:pt>
    <dgm:pt modelId="{AE9F76F3-8E4C-4A27-A43A-E8F5318D3450}" type="pres">
      <dgm:prSet presAssocID="{0C971B8C-0EC3-4D04-8E17-4E0DA88A32CB}" presName="Parent" presStyleLbl="fgAccFollowNode1" presStyleIdx="1" presStyleCnt="2" custLinFactX="-33447" custLinFactNeighborX="-100000" custLinFactNeighborY="-11912">
        <dgm:presLayoutVars>
          <dgm:chMax val="0"/>
          <dgm:chPref val="0"/>
          <dgm:bulletEnabled val="1"/>
        </dgm:presLayoutVars>
      </dgm:prSet>
      <dgm:spPr/>
    </dgm:pt>
    <dgm:pt modelId="{8F2E142C-B3BD-486B-A868-35497B565F43}" type="pres">
      <dgm:prSet presAssocID="{0C971B8C-0EC3-4D04-8E17-4E0DA88A32CB}" presName="Space" presStyleCnt="0">
        <dgm:presLayoutVars>
          <dgm:chMax val="0"/>
          <dgm:chPref val="0"/>
        </dgm:presLayoutVars>
      </dgm:prSet>
      <dgm:spPr/>
    </dgm:pt>
  </dgm:ptLst>
  <dgm:cxnLst>
    <dgm:cxn modelId="{7ADADC3D-18B6-439A-B372-104923877C83}" srcId="{7C133CC1-78CA-42E6-9A29-7D6CFD09652E}" destId="{0C971B8C-0EC3-4D04-8E17-4E0DA88A32CB}" srcOrd="1" destOrd="0" parTransId="{90DBFB87-35B6-4DE6-843C-E53AAD59F86B}" sibTransId="{323710AE-8A09-4C70-B607-E71FADD0914D}"/>
    <dgm:cxn modelId="{E3E69D59-C95A-4651-B2EE-696BA8AA2751}" type="presOf" srcId="{7C133CC1-78CA-42E6-9A29-7D6CFD09652E}" destId="{138D91D7-D354-45BF-8BCC-B7876B12F863}" srcOrd="0" destOrd="0" presId="urn:microsoft.com/office/officeart/2008/layout/AlternatingPictureCircles"/>
    <dgm:cxn modelId="{F4A0C488-B615-4254-9E4A-0F0823C85D8F}" type="presOf" srcId="{0C971B8C-0EC3-4D04-8E17-4E0DA88A32CB}" destId="{AE9F76F3-8E4C-4A27-A43A-E8F5318D3450}" srcOrd="0" destOrd="0" presId="urn:microsoft.com/office/officeart/2008/layout/AlternatingPictureCircles"/>
    <dgm:cxn modelId="{89AFD6A3-1639-4427-A542-D5F94F24B0BB}" type="presOf" srcId="{26288645-5758-4C1D-8C98-11F14E7585DC}" destId="{C6D3B3B8-11F3-4DFF-907E-4C639464D730}" srcOrd="0" destOrd="0" presId="urn:microsoft.com/office/officeart/2008/layout/AlternatingPictureCircles"/>
    <dgm:cxn modelId="{ED3DABC0-E376-45AA-A024-176F36C488D7}" srcId="{7C133CC1-78CA-42E6-9A29-7D6CFD09652E}" destId="{26288645-5758-4C1D-8C98-11F14E7585DC}" srcOrd="0" destOrd="0" parTransId="{84E4CB56-D75B-4871-A022-C3992B205679}" sibTransId="{9BFD4F2D-FD48-4C44-A861-EB6B7DD843CA}"/>
    <dgm:cxn modelId="{DF66B99B-7D07-4CA2-BC8D-6F5187F64468}" type="presParOf" srcId="{138D91D7-D354-45BF-8BCC-B7876B12F863}" destId="{72716B03-5DBC-4F46-9F88-22CE80315124}" srcOrd="0" destOrd="0" presId="urn:microsoft.com/office/officeart/2008/layout/AlternatingPictureCircles"/>
    <dgm:cxn modelId="{A9278D7A-70BB-46E2-9419-54F6978D1F3A}" type="presParOf" srcId="{72716B03-5DBC-4F46-9F88-22CE80315124}" destId="{E3B40FF2-A9C3-4328-83AE-AE7B984ABC8E}" srcOrd="0" destOrd="0" presId="urn:microsoft.com/office/officeart/2008/layout/AlternatingPictureCircles"/>
    <dgm:cxn modelId="{9E2907E9-EBF9-498F-8672-C91DE57D5F2A}" type="presParOf" srcId="{72716B03-5DBC-4F46-9F88-22CE80315124}" destId="{1084F288-BFEC-454F-AAF9-70F277140BB2}" srcOrd="1" destOrd="0" presId="urn:microsoft.com/office/officeart/2008/layout/AlternatingPictureCircles"/>
    <dgm:cxn modelId="{33F96E88-5EC8-464F-99B1-A04D9B97802D}" type="presParOf" srcId="{72716B03-5DBC-4F46-9F88-22CE80315124}" destId="{C6D3B3B8-11F3-4DFF-907E-4C639464D730}" srcOrd="2" destOrd="0" presId="urn:microsoft.com/office/officeart/2008/layout/AlternatingPictureCircles"/>
    <dgm:cxn modelId="{22DD1CC6-2B65-4B40-B4C5-25FC150597E3}" type="presParOf" srcId="{72716B03-5DBC-4F46-9F88-22CE80315124}" destId="{6EC4130F-A532-40DB-A2B9-33AA9A22F063}" srcOrd="3" destOrd="0" presId="urn:microsoft.com/office/officeart/2008/layout/AlternatingPictureCircles"/>
    <dgm:cxn modelId="{334E8E13-9559-446C-B398-3FEB124E9C1A}" type="presParOf" srcId="{138D91D7-D354-45BF-8BCC-B7876B12F863}" destId="{DE9288BD-18ED-40C8-A1EF-FF08F3A4D79B}" srcOrd="1" destOrd="0" presId="urn:microsoft.com/office/officeart/2008/layout/AlternatingPictureCircles"/>
    <dgm:cxn modelId="{E5ECC6C5-8F3C-44D6-96AA-8A2CC274B244}" type="presParOf" srcId="{DE9288BD-18ED-40C8-A1EF-FF08F3A4D79B}" destId="{D9F30D0E-6CEB-47A6-86AC-B320967C87A1}" srcOrd="0" destOrd="0" presId="urn:microsoft.com/office/officeart/2008/layout/AlternatingPictureCircles"/>
    <dgm:cxn modelId="{BF757AF3-0EF0-4E71-A557-37BB284648AC}" type="presParOf" srcId="{DE9288BD-18ED-40C8-A1EF-FF08F3A4D79B}" destId="{20F5D159-E7B0-4E05-A1D7-F9F75006C806}" srcOrd="1" destOrd="0" presId="urn:microsoft.com/office/officeart/2008/layout/AlternatingPictureCircles"/>
    <dgm:cxn modelId="{4A3C7A69-97AE-47AB-A266-A4ED37BA36ED}" type="presParOf" srcId="{DE9288BD-18ED-40C8-A1EF-FF08F3A4D79B}" destId="{65A2C036-756D-43BD-A07F-1B1DCAA74299}" srcOrd="2" destOrd="0" presId="urn:microsoft.com/office/officeart/2008/layout/AlternatingPictureCircles"/>
    <dgm:cxn modelId="{F8BC4C39-A701-43C2-9941-84FD70823794}" type="presParOf" srcId="{138D91D7-D354-45BF-8BCC-B7876B12F863}" destId="{4D7F8CC8-267F-4264-A9D3-03A967450265}" srcOrd="2" destOrd="0" presId="urn:microsoft.com/office/officeart/2008/layout/AlternatingPictureCircles"/>
    <dgm:cxn modelId="{41828F14-A529-49C3-A9A0-F7F590D7E574}" type="presParOf" srcId="{4D7F8CC8-267F-4264-A9D3-03A967450265}" destId="{DEE2D374-FD60-4122-957E-45F6E9362F16}" srcOrd="0" destOrd="0" presId="urn:microsoft.com/office/officeart/2008/layout/AlternatingPictureCircles"/>
    <dgm:cxn modelId="{018AEB26-8FBC-4967-8503-650AF7939BC0}" type="presParOf" srcId="{4D7F8CC8-267F-4264-A9D3-03A967450265}" destId="{D9E05139-3823-4446-BB89-58544777DB9F}" srcOrd="1" destOrd="0" presId="urn:microsoft.com/office/officeart/2008/layout/AlternatingPictureCircles"/>
    <dgm:cxn modelId="{AB985C59-06EA-4C0B-8EB7-526E951DBA66}" type="presParOf" srcId="{4D7F8CC8-267F-4264-A9D3-03A967450265}" destId="{AE9F76F3-8E4C-4A27-A43A-E8F5318D3450}" srcOrd="2" destOrd="0" presId="urn:microsoft.com/office/officeart/2008/layout/AlternatingPictureCircles"/>
    <dgm:cxn modelId="{646E24BE-7FD8-4B78-B710-F2297654C848}" type="presParOf" srcId="{4D7F8CC8-267F-4264-A9D3-03A967450265}" destId="{8F2E142C-B3BD-486B-A868-35497B565F43}" srcOrd="3" destOrd="0" presId="urn:microsoft.com/office/officeart/2008/layout/AlternatingPictureCircl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ACD87C-5EA8-40A9-A5F5-98F067C21EF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6103F1D-670D-4A74-BF3D-9F4B9F1282C9}">
      <dgm:prSet phldrT="[Text]" custT="1"/>
      <dgm:spPr/>
      <dgm:t>
        <a:bodyPr/>
        <a:lstStyle/>
        <a:p>
          <a:r>
            <a:rPr lang="en-US" sz="2000" b="1" dirty="0">
              <a:solidFill>
                <a:schemeClr val="tx1"/>
              </a:solidFill>
            </a:rPr>
            <a:t>LOGISTIC REGRESSION MODEL 1</a:t>
          </a:r>
        </a:p>
      </dgm:t>
    </dgm:pt>
    <dgm:pt modelId="{EF22CBE5-A66A-4017-B358-7C58D2A1EBA8}" type="parTrans" cxnId="{6D8A665E-8DDE-4D43-BD04-7F12F149133D}">
      <dgm:prSet/>
      <dgm:spPr/>
      <dgm:t>
        <a:bodyPr/>
        <a:lstStyle/>
        <a:p>
          <a:endParaRPr lang="en-US"/>
        </a:p>
      </dgm:t>
    </dgm:pt>
    <dgm:pt modelId="{53E39F40-C38E-4D7E-99D8-DF6838CE837E}" type="sibTrans" cxnId="{6D8A665E-8DDE-4D43-BD04-7F12F149133D}">
      <dgm:prSet/>
      <dgm:spPr/>
      <dgm:t>
        <a:bodyPr/>
        <a:lstStyle/>
        <a:p>
          <a:endParaRPr lang="en-US"/>
        </a:p>
      </dgm:t>
    </dgm:pt>
    <dgm:pt modelId="{E2B5E581-D5E6-4B40-98DD-FAE3F064E5AB}">
      <dgm:prSet phldrT="[Text]" custT="1"/>
      <dgm:spPr/>
      <dgm:t>
        <a:bodyPr/>
        <a:lstStyle/>
        <a:p>
          <a:r>
            <a:rPr lang="en-US" sz="2000" b="1" dirty="0">
              <a:solidFill>
                <a:schemeClr val="tx1"/>
              </a:solidFill>
            </a:rPr>
            <a:t>        ALL FEATURES</a:t>
          </a:r>
        </a:p>
      </dgm:t>
    </dgm:pt>
    <dgm:pt modelId="{0F476FCF-C2E0-4026-94A6-29EC24F2DF4B}" type="parTrans" cxnId="{6AB252A2-2131-4CF3-8F63-9876D6CF65E5}">
      <dgm:prSet/>
      <dgm:spPr/>
      <dgm:t>
        <a:bodyPr/>
        <a:lstStyle/>
        <a:p>
          <a:endParaRPr lang="en-US"/>
        </a:p>
      </dgm:t>
    </dgm:pt>
    <dgm:pt modelId="{71B11CB4-E1CD-48C5-B21C-B87B45895CFE}" type="sibTrans" cxnId="{6AB252A2-2131-4CF3-8F63-9876D6CF65E5}">
      <dgm:prSet/>
      <dgm:spPr/>
      <dgm:t>
        <a:bodyPr/>
        <a:lstStyle/>
        <a:p>
          <a:endParaRPr lang="en-US"/>
        </a:p>
      </dgm:t>
    </dgm:pt>
    <dgm:pt modelId="{660BC33F-A4B5-44B0-B25D-A540DA006117}">
      <dgm:prSet phldrT="[Text]" custT="1"/>
      <dgm:spPr/>
      <dgm:t>
        <a:bodyPr/>
        <a:lstStyle/>
        <a:p>
          <a:r>
            <a:rPr lang="en-US" sz="2000" b="1" dirty="0">
              <a:solidFill>
                <a:schemeClr val="tx1"/>
              </a:solidFill>
            </a:rPr>
            <a:t>   4 FEATURES HIGHLIGHTED</a:t>
          </a:r>
        </a:p>
      </dgm:t>
    </dgm:pt>
    <dgm:pt modelId="{8A7373C0-D1F9-4362-A7E6-944C8ECF5ADA}" type="parTrans" cxnId="{1759B224-5842-4ADF-90EF-3DBC1D0CA3F6}">
      <dgm:prSet/>
      <dgm:spPr/>
      <dgm:t>
        <a:bodyPr/>
        <a:lstStyle/>
        <a:p>
          <a:endParaRPr lang="en-US"/>
        </a:p>
      </dgm:t>
    </dgm:pt>
    <dgm:pt modelId="{EE57F2E7-4E0F-4618-A22D-3E53B8A5E6FF}" type="sibTrans" cxnId="{1759B224-5842-4ADF-90EF-3DBC1D0CA3F6}">
      <dgm:prSet/>
      <dgm:spPr/>
      <dgm:t>
        <a:bodyPr/>
        <a:lstStyle/>
        <a:p>
          <a:endParaRPr lang="en-US"/>
        </a:p>
      </dgm:t>
    </dgm:pt>
    <dgm:pt modelId="{7CE0061B-B062-4536-9370-14762A06C580}" type="pres">
      <dgm:prSet presAssocID="{94ACD87C-5EA8-40A9-A5F5-98F067C21EF6}" presName="Name0" presStyleCnt="0">
        <dgm:presLayoutVars>
          <dgm:chMax val="7"/>
          <dgm:chPref val="7"/>
          <dgm:dir/>
        </dgm:presLayoutVars>
      </dgm:prSet>
      <dgm:spPr/>
    </dgm:pt>
    <dgm:pt modelId="{A1DDB7FC-58BF-4E5F-9690-0278D9DFE2CD}" type="pres">
      <dgm:prSet presAssocID="{94ACD87C-5EA8-40A9-A5F5-98F067C21EF6}" presName="Name1" presStyleCnt="0"/>
      <dgm:spPr/>
    </dgm:pt>
    <dgm:pt modelId="{D2D7784A-1975-4E6B-B531-2408D799FEB2}" type="pres">
      <dgm:prSet presAssocID="{94ACD87C-5EA8-40A9-A5F5-98F067C21EF6}" presName="cycle" presStyleCnt="0"/>
      <dgm:spPr/>
    </dgm:pt>
    <dgm:pt modelId="{B8065C96-1146-4C31-9B94-933D0E05753C}" type="pres">
      <dgm:prSet presAssocID="{94ACD87C-5EA8-40A9-A5F5-98F067C21EF6}" presName="srcNode" presStyleLbl="node1" presStyleIdx="0" presStyleCnt="3"/>
      <dgm:spPr/>
    </dgm:pt>
    <dgm:pt modelId="{2ED279C5-9253-4315-917A-76AAAC239C20}" type="pres">
      <dgm:prSet presAssocID="{94ACD87C-5EA8-40A9-A5F5-98F067C21EF6}" presName="conn" presStyleLbl="parChTrans1D2" presStyleIdx="0" presStyleCnt="1"/>
      <dgm:spPr/>
    </dgm:pt>
    <dgm:pt modelId="{128B6885-C45B-4978-A370-9E87F881E3AA}" type="pres">
      <dgm:prSet presAssocID="{94ACD87C-5EA8-40A9-A5F5-98F067C21EF6}" presName="extraNode" presStyleLbl="node1" presStyleIdx="0" presStyleCnt="3"/>
      <dgm:spPr/>
    </dgm:pt>
    <dgm:pt modelId="{213F1865-AFFC-49BE-9C85-B180E5665AC6}" type="pres">
      <dgm:prSet presAssocID="{94ACD87C-5EA8-40A9-A5F5-98F067C21EF6}" presName="dstNode" presStyleLbl="node1" presStyleIdx="0" presStyleCnt="3"/>
      <dgm:spPr/>
    </dgm:pt>
    <dgm:pt modelId="{22C01C66-752B-411E-833C-35085A81FF64}" type="pres">
      <dgm:prSet presAssocID="{06103F1D-670D-4A74-BF3D-9F4B9F1282C9}" presName="text_1" presStyleLbl="node1" presStyleIdx="0" presStyleCnt="3">
        <dgm:presLayoutVars>
          <dgm:bulletEnabled val="1"/>
        </dgm:presLayoutVars>
      </dgm:prSet>
      <dgm:spPr/>
    </dgm:pt>
    <dgm:pt modelId="{753BEF2F-8556-40A4-8338-364A01D2CE65}" type="pres">
      <dgm:prSet presAssocID="{06103F1D-670D-4A74-BF3D-9F4B9F1282C9}" presName="accent_1" presStyleCnt="0"/>
      <dgm:spPr/>
    </dgm:pt>
    <dgm:pt modelId="{729D41FC-0C38-4896-87CA-B80386238DB6}" type="pres">
      <dgm:prSet presAssocID="{06103F1D-670D-4A74-BF3D-9F4B9F1282C9}" presName="accentRepeatNode" presStyleLbl="solidFgAcc1" presStyleIdx="0" presStyleCnt="3"/>
      <dgm:spPr>
        <a:solidFill>
          <a:schemeClr val="accent2"/>
        </a:solidFill>
      </dgm:spPr>
    </dgm:pt>
    <dgm:pt modelId="{C1ACA709-DA66-45B4-B82F-FA18A5EF0655}" type="pres">
      <dgm:prSet presAssocID="{E2B5E581-D5E6-4B40-98DD-FAE3F064E5AB}" presName="text_2" presStyleLbl="node1" presStyleIdx="1" presStyleCnt="3">
        <dgm:presLayoutVars>
          <dgm:bulletEnabled val="1"/>
        </dgm:presLayoutVars>
      </dgm:prSet>
      <dgm:spPr/>
    </dgm:pt>
    <dgm:pt modelId="{ABDC9C37-331E-417F-AF2C-12155D268E46}" type="pres">
      <dgm:prSet presAssocID="{E2B5E581-D5E6-4B40-98DD-FAE3F064E5AB}" presName="accent_2" presStyleCnt="0"/>
      <dgm:spPr/>
    </dgm:pt>
    <dgm:pt modelId="{6F4C903D-0627-4BB9-BAC7-05BD5298D3E8}" type="pres">
      <dgm:prSet presAssocID="{E2B5E581-D5E6-4B40-98DD-FAE3F064E5AB}" presName="accentRepeatNode" presStyleLbl="solidFgAcc1" presStyleIdx="1" presStyleCnt="3"/>
      <dgm:spPr>
        <a:solidFill>
          <a:schemeClr val="accent4">
            <a:lumMod val="60000"/>
            <a:lumOff val="40000"/>
          </a:schemeClr>
        </a:solidFill>
      </dgm:spPr>
    </dgm:pt>
    <dgm:pt modelId="{3ECB310A-4077-4D29-A3E7-89C5E8CC9C40}" type="pres">
      <dgm:prSet presAssocID="{660BC33F-A4B5-44B0-B25D-A540DA006117}" presName="text_3" presStyleLbl="node1" presStyleIdx="2" presStyleCnt="3">
        <dgm:presLayoutVars>
          <dgm:bulletEnabled val="1"/>
        </dgm:presLayoutVars>
      </dgm:prSet>
      <dgm:spPr/>
    </dgm:pt>
    <dgm:pt modelId="{5F8831F7-F2DD-40D7-8E7D-51B8F5D59CEA}" type="pres">
      <dgm:prSet presAssocID="{660BC33F-A4B5-44B0-B25D-A540DA006117}" presName="accent_3" presStyleCnt="0"/>
      <dgm:spPr/>
    </dgm:pt>
    <dgm:pt modelId="{8E6EC5A3-7812-4CF8-9573-EC274004B98B}" type="pres">
      <dgm:prSet presAssocID="{660BC33F-A4B5-44B0-B25D-A540DA006117}" presName="accentRepeatNode" presStyleLbl="solidFgAcc1" presStyleIdx="2" presStyleCnt="3"/>
      <dgm:spPr>
        <a:solidFill>
          <a:schemeClr val="accent2">
            <a:lumMod val="75000"/>
          </a:schemeClr>
        </a:solidFill>
      </dgm:spPr>
    </dgm:pt>
  </dgm:ptLst>
  <dgm:cxnLst>
    <dgm:cxn modelId="{8630EC0E-5322-4337-9DBB-6889B6653179}" type="presOf" srcId="{E2B5E581-D5E6-4B40-98DD-FAE3F064E5AB}" destId="{C1ACA709-DA66-45B4-B82F-FA18A5EF0655}" srcOrd="0" destOrd="0" presId="urn:microsoft.com/office/officeart/2008/layout/VerticalCurvedList"/>
    <dgm:cxn modelId="{4415C614-2AC5-4D35-9040-EF6D4732C07C}" type="presOf" srcId="{660BC33F-A4B5-44B0-B25D-A540DA006117}" destId="{3ECB310A-4077-4D29-A3E7-89C5E8CC9C40}" srcOrd="0" destOrd="0" presId="urn:microsoft.com/office/officeart/2008/layout/VerticalCurvedList"/>
    <dgm:cxn modelId="{1759B224-5842-4ADF-90EF-3DBC1D0CA3F6}" srcId="{94ACD87C-5EA8-40A9-A5F5-98F067C21EF6}" destId="{660BC33F-A4B5-44B0-B25D-A540DA006117}" srcOrd="2" destOrd="0" parTransId="{8A7373C0-D1F9-4362-A7E6-944C8ECF5ADA}" sibTransId="{EE57F2E7-4E0F-4618-A22D-3E53B8A5E6FF}"/>
    <dgm:cxn modelId="{2523903B-F9C3-47E2-9765-B8AFD796482D}" type="presOf" srcId="{53E39F40-C38E-4D7E-99D8-DF6838CE837E}" destId="{2ED279C5-9253-4315-917A-76AAAC239C20}" srcOrd="0" destOrd="0" presId="urn:microsoft.com/office/officeart/2008/layout/VerticalCurvedList"/>
    <dgm:cxn modelId="{6D8A665E-8DDE-4D43-BD04-7F12F149133D}" srcId="{94ACD87C-5EA8-40A9-A5F5-98F067C21EF6}" destId="{06103F1D-670D-4A74-BF3D-9F4B9F1282C9}" srcOrd="0" destOrd="0" parTransId="{EF22CBE5-A66A-4017-B358-7C58D2A1EBA8}" sibTransId="{53E39F40-C38E-4D7E-99D8-DF6838CE837E}"/>
    <dgm:cxn modelId="{6AB252A2-2131-4CF3-8F63-9876D6CF65E5}" srcId="{94ACD87C-5EA8-40A9-A5F5-98F067C21EF6}" destId="{E2B5E581-D5E6-4B40-98DD-FAE3F064E5AB}" srcOrd="1" destOrd="0" parTransId="{0F476FCF-C2E0-4026-94A6-29EC24F2DF4B}" sibTransId="{71B11CB4-E1CD-48C5-B21C-B87B45895CFE}"/>
    <dgm:cxn modelId="{89EC84A2-AB05-4B13-99B3-A871EBC7D89C}" type="presOf" srcId="{06103F1D-670D-4A74-BF3D-9F4B9F1282C9}" destId="{22C01C66-752B-411E-833C-35085A81FF64}" srcOrd="0" destOrd="0" presId="urn:microsoft.com/office/officeart/2008/layout/VerticalCurvedList"/>
    <dgm:cxn modelId="{B1AF92FB-83DA-4442-81B7-6AD6807D4BE5}" type="presOf" srcId="{94ACD87C-5EA8-40A9-A5F5-98F067C21EF6}" destId="{7CE0061B-B062-4536-9370-14762A06C580}" srcOrd="0" destOrd="0" presId="urn:microsoft.com/office/officeart/2008/layout/VerticalCurvedList"/>
    <dgm:cxn modelId="{59F6DE47-C95D-4322-9391-52D94DB16549}" type="presParOf" srcId="{7CE0061B-B062-4536-9370-14762A06C580}" destId="{A1DDB7FC-58BF-4E5F-9690-0278D9DFE2CD}" srcOrd="0" destOrd="0" presId="urn:microsoft.com/office/officeart/2008/layout/VerticalCurvedList"/>
    <dgm:cxn modelId="{5D342B9C-B0A5-43DB-9DC7-1E688612FABE}" type="presParOf" srcId="{A1DDB7FC-58BF-4E5F-9690-0278D9DFE2CD}" destId="{D2D7784A-1975-4E6B-B531-2408D799FEB2}" srcOrd="0" destOrd="0" presId="urn:microsoft.com/office/officeart/2008/layout/VerticalCurvedList"/>
    <dgm:cxn modelId="{FAB4E7C9-895C-49B0-879F-289D22D09F9A}" type="presParOf" srcId="{D2D7784A-1975-4E6B-B531-2408D799FEB2}" destId="{B8065C96-1146-4C31-9B94-933D0E05753C}" srcOrd="0" destOrd="0" presId="urn:microsoft.com/office/officeart/2008/layout/VerticalCurvedList"/>
    <dgm:cxn modelId="{895264AC-BEDF-47B5-A9F8-4D32056250CC}" type="presParOf" srcId="{D2D7784A-1975-4E6B-B531-2408D799FEB2}" destId="{2ED279C5-9253-4315-917A-76AAAC239C20}" srcOrd="1" destOrd="0" presId="urn:microsoft.com/office/officeart/2008/layout/VerticalCurvedList"/>
    <dgm:cxn modelId="{41983442-0699-4B44-8C22-EC2FFA15060A}" type="presParOf" srcId="{D2D7784A-1975-4E6B-B531-2408D799FEB2}" destId="{128B6885-C45B-4978-A370-9E87F881E3AA}" srcOrd="2" destOrd="0" presId="urn:microsoft.com/office/officeart/2008/layout/VerticalCurvedList"/>
    <dgm:cxn modelId="{BD47A52C-AF12-47A4-AC63-C029F2B2540E}" type="presParOf" srcId="{D2D7784A-1975-4E6B-B531-2408D799FEB2}" destId="{213F1865-AFFC-49BE-9C85-B180E5665AC6}" srcOrd="3" destOrd="0" presId="urn:microsoft.com/office/officeart/2008/layout/VerticalCurvedList"/>
    <dgm:cxn modelId="{E891FB9B-D3B5-4535-A595-7C2C3E6D64C4}" type="presParOf" srcId="{A1DDB7FC-58BF-4E5F-9690-0278D9DFE2CD}" destId="{22C01C66-752B-411E-833C-35085A81FF64}" srcOrd="1" destOrd="0" presId="urn:microsoft.com/office/officeart/2008/layout/VerticalCurvedList"/>
    <dgm:cxn modelId="{841AE65F-7986-41E3-BFA1-7551DFAFC750}" type="presParOf" srcId="{A1DDB7FC-58BF-4E5F-9690-0278D9DFE2CD}" destId="{753BEF2F-8556-40A4-8338-364A01D2CE65}" srcOrd="2" destOrd="0" presId="urn:microsoft.com/office/officeart/2008/layout/VerticalCurvedList"/>
    <dgm:cxn modelId="{21971BC7-93FA-4E84-A38F-7624F2E0D30C}" type="presParOf" srcId="{753BEF2F-8556-40A4-8338-364A01D2CE65}" destId="{729D41FC-0C38-4896-87CA-B80386238DB6}" srcOrd="0" destOrd="0" presId="urn:microsoft.com/office/officeart/2008/layout/VerticalCurvedList"/>
    <dgm:cxn modelId="{177E1F91-B820-45FB-AA0D-065751677C56}" type="presParOf" srcId="{A1DDB7FC-58BF-4E5F-9690-0278D9DFE2CD}" destId="{C1ACA709-DA66-45B4-B82F-FA18A5EF0655}" srcOrd="3" destOrd="0" presId="urn:microsoft.com/office/officeart/2008/layout/VerticalCurvedList"/>
    <dgm:cxn modelId="{9EE13B39-102E-457E-8BC8-848575AD890B}" type="presParOf" srcId="{A1DDB7FC-58BF-4E5F-9690-0278D9DFE2CD}" destId="{ABDC9C37-331E-417F-AF2C-12155D268E46}" srcOrd="4" destOrd="0" presId="urn:microsoft.com/office/officeart/2008/layout/VerticalCurvedList"/>
    <dgm:cxn modelId="{042DCAC2-3485-4D26-8CF1-BF9E232347F6}" type="presParOf" srcId="{ABDC9C37-331E-417F-AF2C-12155D268E46}" destId="{6F4C903D-0627-4BB9-BAC7-05BD5298D3E8}" srcOrd="0" destOrd="0" presId="urn:microsoft.com/office/officeart/2008/layout/VerticalCurvedList"/>
    <dgm:cxn modelId="{9F236747-CBCB-4065-8496-507E5B02C297}" type="presParOf" srcId="{A1DDB7FC-58BF-4E5F-9690-0278D9DFE2CD}" destId="{3ECB310A-4077-4D29-A3E7-89C5E8CC9C40}" srcOrd="5" destOrd="0" presId="urn:microsoft.com/office/officeart/2008/layout/VerticalCurvedList"/>
    <dgm:cxn modelId="{E07ADFD8-FA0E-4585-8D2E-A987400B36CA}" type="presParOf" srcId="{A1DDB7FC-58BF-4E5F-9690-0278D9DFE2CD}" destId="{5F8831F7-F2DD-40D7-8E7D-51B8F5D59CEA}" srcOrd="6" destOrd="0" presId="urn:microsoft.com/office/officeart/2008/layout/VerticalCurvedList"/>
    <dgm:cxn modelId="{A356F6BC-5525-4FA0-BE3E-239B5324BDB1}" type="presParOf" srcId="{5F8831F7-F2DD-40D7-8E7D-51B8F5D59CEA}" destId="{8E6EC5A3-7812-4CF8-9573-EC274004B98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3ACE4A-BE01-4C42-8375-9931AE267352}"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0A6C74DC-24A9-4FF0-9BEE-DB1D5FD18F41}">
      <dgm:prSet phldrT="[Text]" custT="1"/>
      <dgm:spPr>
        <a:solidFill>
          <a:schemeClr val="accent2">
            <a:alpha val="50000"/>
          </a:schemeClr>
        </a:solidFill>
      </dgm:spPr>
      <dgm:t>
        <a:bodyPr/>
        <a:lstStyle/>
        <a:p>
          <a:r>
            <a:rPr lang="en-US" sz="1800" b="1" dirty="0"/>
            <a:t>LIFEGOAL CATEGORY</a:t>
          </a:r>
        </a:p>
      </dgm:t>
    </dgm:pt>
    <dgm:pt modelId="{0D0E007A-3622-4912-AEDB-C19BB6CA5B2D}" type="parTrans" cxnId="{5F9B13B9-B280-40EE-88D8-21BCD04E1C31}">
      <dgm:prSet/>
      <dgm:spPr/>
      <dgm:t>
        <a:bodyPr/>
        <a:lstStyle/>
        <a:p>
          <a:endParaRPr lang="en-US"/>
        </a:p>
      </dgm:t>
    </dgm:pt>
    <dgm:pt modelId="{537AF852-16D9-4063-96E4-C6EB9E5E7691}" type="sibTrans" cxnId="{5F9B13B9-B280-40EE-88D8-21BCD04E1C31}">
      <dgm:prSet/>
      <dgm:spPr/>
      <dgm:t>
        <a:bodyPr/>
        <a:lstStyle/>
        <a:p>
          <a:endParaRPr lang="en-US"/>
        </a:p>
      </dgm:t>
    </dgm:pt>
    <dgm:pt modelId="{B676978D-7C8D-4E34-8E1B-C2E673C811FE}">
      <dgm:prSet phldrT="[Text]" custT="1"/>
      <dgm:spPr>
        <a:solidFill>
          <a:schemeClr val="tx2">
            <a:lumMod val="60000"/>
            <a:lumOff val="40000"/>
            <a:alpha val="50000"/>
          </a:schemeClr>
        </a:solidFill>
      </dgm:spPr>
      <dgm:t>
        <a:bodyPr/>
        <a:lstStyle/>
        <a:p>
          <a:r>
            <a:rPr lang="en-US" sz="2000" b="1" dirty="0"/>
            <a:t>PHYSICAL HEALTH TX</a:t>
          </a:r>
        </a:p>
      </dgm:t>
    </dgm:pt>
    <dgm:pt modelId="{689979D1-E556-4B22-8E01-E50C41AE350A}" type="parTrans" cxnId="{72E9C647-D9C1-4DCE-86C2-26361D224AAD}">
      <dgm:prSet/>
      <dgm:spPr/>
      <dgm:t>
        <a:bodyPr/>
        <a:lstStyle/>
        <a:p>
          <a:endParaRPr lang="en-US"/>
        </a:p>
      </dgm:t>
    </dgm:pt>
    <dgm:pt modelId="{EC53167E-5E0A-4C46-969F-DC4C2F6C26A0}" type="sibTrans" cxnId="{72E9C647-D9C1-4DCE-86C2-26361D224AAD}">
      <dgm:prSet/>
      <dgm:spPr/>
      <dgm:t>
        <a:bodyPr/>
        <a:lstStyle/>
        <a:p>
          <a:endParaRPr lang="en-US"/>
        </a:p>
      </dgm:t>
    </dgm:pt>
    <dgm:pt modelId="{6AABE8BD-05E9-41AF-AEF1-9A2A6D2BBFB2}">
      <dgm:prSet phldrT="[Text]" custT="1"/>
      <dgm:spPr/>
      <dgm:t>
        <a:bodyPr/>
        <a:lstStyle/>
        <a:p>
          <a:r>
            <a:rPr lang="en-US" sz="1800" b="1" dirty="0"/>
            <a:t>HOME TO OFFICE DISTANCE</a:t>
          </a:r>
        </a:p>
      </dgm:t>
    </dgm:pt>
    <dgm:pt modelId="{FFAD9FA5-3F7C-4209-98B3-A2B1A8031C05}" type="parTrans" cxnId="{1029EC72-D0C3-42FA-88CD-60D297FFAE28}">
      <dgm:prSet/>
      <dgm:spPr/>
      <dgm:t>
        <a:bodyPr/>
        <a:lstStyle/>
        <a:p>
          <a:endParaRPr lang="en-US"/>
        </a:p>
      </dgm:t>
    </dgm:pt>
    <dgm:pt modelId="{B7806DDF-2DF9-408A-A8C7-E31F46C273D2}" type="sibTrans" cxnId="{1029EC72-D0C3-42FA-88CD-60D297FFAE28}">
      <dgm:prSet/>
      <dgm:spPr/>
      <dgm:t>
        <a:bodyPr/>
        <a:lstStyle/>
        <a:p>
          <a:endParaRPr lang="en-US"/>
        </a:p>
      </dgm:t>
    </dgm:pt>
    <dgm:pt modelId="{8219C9B1-7E1D-4346-B2CE-BC9BEE08216C}" type="pres">
      <dgm:prSet presAssocID="{E23ACE4A-BE01-4C42-8375-9931AE267352}" presName="Name0" presStyleCnt="0">
        <dgm:presLayoutVars>
          <dgm:chMax val="7"/>
          <dgm:dir/>
          <dgm:resizeHandles val="exact"/>
        </dgm:presLayoutVars>
      </dgm:prSet>
      <dgm:spPr/>
    </dgm:pt>
    <dgm:pt modelId="{AA89F798-96BA-44E7-830A-A4296217F70E}" type="pres">
      <dgm:prSet presAssocID="{E23ACE4A-BE01-4C42-8375-9931AE267352}" presName="ellipse1" presStyleLbl="vennNode1" presStyleIdx="0" presStyleCnt="3">
        <dgm:presLayoutVars>
          <dgm:bulletEnabled val="1"/>
        </dgm:presLayoutVars>
      </dgm:prSet>
      <dgm:spPr/>
    </dgm:pt>
    <dgm:pt modelId="{7F8C1B12-62C9-46FE-944A-16F57BED065A}" type="pres">
      <dgm:prSet presAssocID="{E23ACE4A-BE01-4C42-8375-9931AE267352}" presName="ellipse2" presStyleLbl="vennNode1" presStyleIdx="1" presStyleCnt="3">
        <dgm:presLayoutVars>
          <dgm:bulletEnabled val="1"/>
        </dgm:presLayoutVars>
      </dgm:prSet>
      <dgm:spPr/>
    </dgm:pt>
    <dgm:pt modelId="{169BE7FA-C172-401C-8AB0-D68E2B3DEDFB}" type="pres">
      <dgm:prSet presAssocID="{E23ACE4A-BE01-4C42-8375-9931AE267352}" presName="ellipse3" presStyleLbl="vennNode1" presStyleIdx="2" presStyleCnt="3">
        <dgm:presLayoutVars>
          <dgm:bulletEnabled val="1"/>
        </dgm:presLayoutVars>
      </dgm:prSet>
      <dgm:spPr/>
    </dgm:pt>
  </dgm:ptLst>
  <dgm:cxnLst>
    <dgm:cxn modelId="{A15E812A-5AD8-4222-A535-8A53E147D630}" type="presOf" srcId="{6AABE8BD-05E9-41AF-AEF1-9A2A6D2BBFB2}" destId="{169BE7FA-C172-401C-8AB0-D68E2B3DEDFB}" srcOrd="0" destOrd="0" presId="urn:microsoft.com/office/officeart/2005/8/layout/rings+Icon"/>
    <dgm:cxn modelId="{72E9C647-D9C1-4DCE-86C2-26361D224AAD}" srcId="{E23ACE4A-BE01-4C42-8375-9931AE267352}" destId="{B676978D-7C8D-4E34-8E1B-C2E673C811FE}" srcOrd="1" destOrd="0" parTransId="{689979D1-E556-4B22-8E01-E50C41AE350A}" sibTransId="{EC53167E-5E0A-4C46-969F-DC4C2F6C26A0}"/>
    <dgm:cxn modelId="{D241C071-2BCB-4145-B00A-E58D64B41203}" type="presOf" srcId="{B676978D-7C8D-4E34-8E1B-C2E673C811FE}" destId="{7F8C1B12-62C9-46FE-944A-16F57BED065A}" srcOrd="0" destOrd="0" presId="urn:microsoft.com/office/officeart/2005/8/layout/rings+Icon"/>
    <dgm:cxn modelId="{1029EC72-D0C3-42FA-88CD-60D297FFAE28}" srcId="{E23ACE4A-BE01-4C42-8375-9931AE267352}" destId="{6AABE8BD-05E9-41AF-AEF1-9A2A6D2BBFB2}" srcOrd="2" destOrd="0" parTransId="{FFAD9FA5-3F7C-4209-98B3-A2B1A8031C05}" sibTransId="{B7806DDF-2DF9-408A-A8C7-E31F46C273D2}"/>
    <dgm:cxn modelId="{5F9B13B9-B280-40EE-88D8-21BCD04E1C31}" srcId="{E23ACE4A-BE01-4C42-8375-9931AE267352}" destId="{0A6C74DC-24A9-4FF0-9BEE-DB1D5FD18F41}" srcOrd="0" destOrd="0" parTransId="{0D0E007A-3622-4912-AEDB-C19BB6CA5B2D}" sibTransId="{537AF852-16D9-4063-96E4-C6EB9E5E7691}"/>
    <dgm:cxn modelId="{5B93FAEE-9855-4D2A-A935-F96D911523BE}" type="presOf" srcId="{0A6C74DC-24A9-4FF0-9BEE-DB1D5FD18F41}" destId="{AA89F798-96BA-44E7-830A-A4296217F70E}" srcOrd="0" destOrd="0" presId="urn:microsoft.com/office/officeart/2005/8/layout/rings+Icon"/>
    <dgm:cxn modelId="{AD6B26FB-DD0A-419A-8A66-8E3264ED7179}" type="presOf" srcId="{E23ACE4A-BE01-4C42-8375-9931AE267352}" destId="{8219C9B1-7E1D-4346-B2CE-BC9BEE08216C}" srcOrd="0" destOrd="0" presId="urn:microsoft.com/office/officeart/2005/8/layout/rings+Icon"/>
    <dgm:cxn modelId="{F78E8307-2C1E-4FFF-BF3B-ADC38DC1635E}" type="presParOf" srcId="{8219C9B1-7E1D-4346-B2CE-BC9BEE08216C}" destId="{AA89F798-96BA-44E7-830A-A4296217F70E}" srcOrd="0" destOrd="0" presId="urn:microsoft.com/office/officeart/2005/8/layout/rings+Icon"/>
    <dgm:cxn modelId="{2FFF7F96-C69E-4749-8623-E3B43F7F5F03}" type="presParOf" srcId="{8219C9B1-7E1D-4346-B2CE-BC9BEE08216C}" destId="{7F8C1B12-62C9-46FE-944A-16F57BED065A}" srcOrd="1" destOrd="0" presId="urn:microsoft.com/office/officeart/2005/8/layout/rings+Icon"/>
    <dgm:cxn modelId="{BCA90A1E-10E1-4908-89D6-097072F4DAA1}" type="presParOf" srcId="{8219C9B1-7E1D-4346-B2CE-BC9BEE08216C}" destId="{169BE7FA-C172-401C-8AB0-D68E2B3DEDFB}"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ACD87C-5EA8-40A9-A5F5-98F067C21EF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6103F1D-670D-4A74-BF3D-9F4B9F1282C9}">
      <dgm:prSet phldrT="[Text]" custT="1"/>
      <dgm:spPr/>
      <dgm:t>
        <a:bodyPr/>
        <a:lstStyle/>
        <a:p>
          <a:r>
            <a:rPr lang="en-US" sz="2000" b="1" dirty="0">
              <a:solidFill>
                <a:schemeClr val="tx1"/>
              </a:solidFill>
            </a:rPr>
            <a:t>LOGISTIC REGRESSION MODEL 2</a:t>
          </a:r>
        </a:p>
      </dgm:t>
    </dgm:pt>
    <dgm:pt modelId="{EF22CBE5-A66A-4017-B358-7C58D2A1EBA8}" type="parTrans" cxnId="{6D8A665E-8DDE-4D43-BD04-7F12F149133D}">
      <dgm:prSet/>
      <dgm:spPr/>
      <dgm:t>
        <a:bodyPr/>
        <a:lstStyle/>
        <a:p>
          <a:endParaRPr lang="en-US"/>
        </a:p>
      </dgm:t>
    </dgm:pt>
    <dgm:pt modelId="{53E39F40-C38E-4D7E-99D8-DF6838CE837E}" type="sibTrans" cxnId="{6D8A665E-8DDE-4D43-BD04-7F12F149133D}">
      <dgm:prSet/>
      <dgm:spPr/>
      <dgm:t>
        <a:bodyPr/>
        <a:lstStyle/>
        <a:p>
          <a:endParaRPr lang="en-US"/>
        </a:p>
      </dgm:t>
    </dgm:pt>
    <dgm:pt modelId="{E2B5E581-D5E6-4B40-98DD-FAE3F064E5AB}">
      <dgm:prSet phldrT="[Text]" custT="1"/>
      <dgm:spPr/>
      <dgm:t>
        <a:bodyPr/>
        <a:lstStyle/>
        <a:p>
          <a:r>
            <a:rPr lang="en-US" sz="2000" b="1" dirty="0">
              <a:solidFill>
                <a:schemeClr val="tx1"/>
              </a:solidFill>
            </a:rPr>
            <a:t>  VIF IDENTIFIED FEATURES</a:t>
          </a:r>
        </a:p>
      </dgm:t>
    </dgm:pt>
    <dgm:pt modelId="{0F476FCF-C2E0-4026-94A6-29EC24F2DF4B}" type="parTrans" cxnId="{6AB252A2-2131-4CF3-8F63-9876D6CF65E5}">
      <dgm:prSet/>
      <dgm:spPr/>
      <dgm:t>
        <a:bodyPr/>
        <a:lstStyle/>
        <a:p>
          <a:endParaRPr lang="en-US"/>
        </a:p>
      </dgm:t>
    </dgm:pt>
    <dgm:pt modelId="{71B11CB4-E1CD-48C5-B21C-B87B45895CFE}" type="sibTrans" cxnId="{6AB252A2-2131-4CF3-8F63-9876D6CF65E5}">
      <dgm:prSet/>
      <dgm:spPr/>
      <dgm:t>
        <a:bodyPr/>
        <a:lstStyle/>
        <a:p>
          <a:endParaRPr lang="en-US"/>
        </a:p>
      </dgm:t>
    </dgm:pt>
    <dgm:pt modelId="{660BC33F-A4B5-44B0-B25D-A540DA006117}">
      <dgm:prSet phldrT="[Text]" custT="1"/>
      <dgm:spPr/>
      <dgm:t>
        <a:bodyPr/>
        <a:lstStyle/>
        <a:p>
          <a:r>
            <a:rPr lang="en-US" sz="2000" b="1" dirty="0">
              <a:solidFill>
                <a:schemeClr val="tx1"/>
              </a:solidFill>
            </a:rPr>
            <a:t>             NO CHANGES</a:t>
          </a:r>
        </a:p>
      </dgm:t>
    </dgm:pt>
    <dgm:pt modelId="{8A7373C0-D1F9-4362-A7E6-944C8ECF5ADA}" type="parTrans" cxnId="{1759B224-5842-4ADF-90EF-3DBC1D0CA3F6}">
      <dgm:prSet/>
      <dgm:spPr/>
      <dgm:t>
        <a:bodyPr/>
        <a:lstStyle/>
        <a:p>
          <a:endParaRPr lang="en-US"/>
        </a:p>
      </dgm:t>
    </dgm:pt>
    <dgm:pt modelId="{EE57F2E7-4E0F-4618-A22D-3E53B8A5E6FF}" type="sibTrans" cxnId="{1759B224-5842-4ADF-90EF-3DBC1D0CA3F6}">
      <dgm:prSet/>
      <dgm:spPr/>
      <dgm:t>
        <a:bodyPr/>
        <a:lstStyle/>
        <a:p>
          <a:endParaRPr lang="en-US"/>
        </a:p>
      </dgm:t>
    </dgm:pt>
    <dgm:pt modelId="{7CE0061B-B062-4536-9370-14762A06C580}" type="pres">
      <dgm:prSet presAssocID="{94ACD87C-5EA8-40A9-A5F5-98F067C21EF6}" presName="Name0" presStyleCnt="0">
        <dgm:presLayoutVars>
          <dgm:chMax val="7"/>
          <dgm:chPref val="7"/>
          <dgm:dir/>
        </dgm:presLayoutVars>
      </dgm:prSet>
      <dgm:spPr/>
    </dgm:pt>
    <dgm:pt modelId="{A1DDB7FC-58BF-4E5F-9690-0278D9DFE2CD}" type="pres">
      <dgm:prSet presAssocID="{94ACD87C-5EA8-40A9-A5F5-98F067C21EF6}" presName="Name1" presStyleCnt="0"/>
      <dgm:spPr/>
    </dgm:pt>
    <dgm:pt modelId="{D2D7784A-1975-4E6B-B531-2408D799FEB2}" type="pres">
      <dgm:prSet presAssocID="{94ACD87C-5EA8-40A9-A5F5-98F067C21EF6}" presName="cycle" presStyleCnt="0"/>
      <dgm:spPr/>
    </dgm:pt>
    <dgm:pt modelId="{B8065C96-1146-4C31-9B94-933D0E05753C}" type="pres">
      <dgm:prSet presAssocID="{94ACD87C-5EA8-40A9-A5F5-98F067C21EF6}" presName="srcNode" presStyleLbl="node1" presStyleIdx="0" presStyleCnt="3"/>
      <dgm:spPr/>
    </dgm:pt>
    <dgm:pt modelId="{2ED279C5-9253-4315-917A-76AAAC239C20}" type="pres">
      <dgm:prSet presAssocID="{94ACD87C-5EA8-40A9-A5F5-98F067C21EF6}" presName="conn" presStyleLbl="parChTrans1D2" presStyleIdx="0" presStyleCnt="1"/>
      <dgm:spPr/>
    </dgm:pt>
    <dgm:pt modelId="{128B6885-C45B-4978-A370-9E87F881E3AA}" type="pres">
      <dgm:prSet presAssocID="{94ACD87C-5EA8-40A9-A5F5-98F067C21EF6}" presName="extraNode" presStyleLbl="node1" presStyleIdx="0" presStyleCnt="3"/>
      <dgm:spPr/>
    </dgm:pt>
    <dgm:pt modelId="{213F1865-AFFC-49BE-9C85-B180E5665AC6}" type="pres">
      <dgm:prSet presAssocID="{94ACD87C-5EA8-40A9-A5F5-98F067C21EF6}" presName="dstNode" presStyleLbl="node1" presStyleIdx="0" presStyleCnt="3"/>
      <dgm:spPr/>
    </dgm:pt>
    <dgm:pt modelId="{22C01C66-752B-411E-833C-35085A81FF64}" type="pres">
      <dgm:prSet presAssocID="{06103F1D-670D-4A74-BF3D-9F4B9F1282C9}" presName="text_1" presStyleLbl="node1" presStyleIdx="0" presStyleCnt="3">
        <dgm:presLayoutVars>
          <dgm:bulletEnabled val="1"/>
        </dgm:presLayoutVars>
      </dgm:prSet>
      <dgm:spPr/>
    </dgm:pt>
    <dgm:pt modelId="{753BEF2F-8556-40A4-8338-364A01D2CE65}" type="pres">
      <dgm:prSet presAssocID="{06103F1D-670D-4A74-BF3D-9F4B9F1282C9}" presName="accent_1" presStyleCnt="0"/>
      <dgm:spPr/>
    </dgm:pt>
    <dgm:pt modelId="{729D41FC-0C38-4896-87CA-B80386238DB6}" type="pres">
      <dgm:prSet presAssocID="{06103F1D-670D-4A74-BF3D-9F4B9F1282C9}" presName="accentRepeatNode" presStyleLbl="solidFgAcc1" presStyleIdx="0" presStyleCnt="3"/>
      <dgm:spPr>
        <a:solidFill>
          <a:schemeClr val="accent2"/>
        </a:solidFill>
      </dgm:spPr>
    </dgm:pt>
    <dgm:pt modelId="{C1ACA709-DA66-45B4-B82F-FA18A5EF0655}" type="pres">
      <dgm:prSet presAssocID="{E2B5E581-D5E6-4B40-98DD-FAE3F064E5AB}" presName="text_2" presStyleLbl="node1" presStyleIdx="1" presStyleCnt="3">
        <dgm:presLayoutVars>
          <dgm:bulletEnabled val="1"/>
        </dgm:presLayoutVars>
      </dgm:prSet>
      <dgm:spPr/>
    </dgm:pt>
    <dgm:pt modelId="{ABDC9C37-331E-417F-AF2C-12155D268E46}" type="pres">
      <dgm:prSet presAssocID="{E2B5E581-D5E6-4B40-98DD-FAE3F064E5AB}" presName="accent_2" presStyleCnt="0"/>
      <dgm:spPr/>
    </dgm:pt>
    <dgm:pt modelId="{6F4C903D-0627-4BB9-BAC7-05BD5298D3E8}" type="pres">
      <dgm:prSet presAssocID="{E2B5E581-D5E6-4B40-98DD-FAE3F064E5AB}" presName="accentRepeatNode" presStyleLbl="solidFgAcc1" presStyleIdx="1" presStyleCnt="3"/>
      <dgm:spPr>
        <a:solidFill>
          <a:schemeClr val="accent4">
            <a:lumMod val="60000"/>
            <a:lumOff val="40000"/>
          </a:schemeClr>
        </a:solidFill>
      </dgm:spPr>
    </dgm:pt>
    <dgm:pt modelId="{3ECB310A-4077-4D29-A3E7-89C5E8CC9C40}" type="pres">
      <dgm:prSet presAssocID="{660BC33F-A4B5-44B0-B25D-A540DA006117}" presName="text_3" presStyleLbl="node1" presStyleIdx="2" presStyleCnt="3">
        <dgm:presLayoutVars>
          <dgm:bulletEnabled val="1"/>
        </dgm:presLayoutVars>
      </dgm:prSet>
      <dgm:spPr/>
    </dgm:pt>
    <dgm:pt modelId="{5F8831F7-F2DD-40D7-8E7D-51B8F5D59CEA}" type="pres">
      <dgm:prSet presAssocID="{660BC33F-A4B5-44B0-B25D-A540DA006117}" presName="accent_3" presStyleCnt="0"/>
      <dgm:spPr/>
    </dgm:pt>
    <dgm:pt modelId="{8E6EC5A3-7812-4CF8-9573-EC274004B98B}" type="pres">
      <dgm:prSet presAssocID="{660BC33F-A4B5-44B0-B25D-A540DA006117}" presName="accentRepeatNode" presStyleLbl="solidFgAcc1" presStyleIdx="2" presStyleCnt="3"/>
      <dgm:spPr>
        <a:solidFill>
          <a:schemeClr val="accent2">
            <a:lumMod val="75000"/>
          </a:schemeClr>
        </a:solidFill>
      </dgm:spPr>
    </dgm:pt>
  </dgm:ptLst>
  <dgm:cxnLst>
    <dgm:cxn modelId="{8630EC0E-5322-4337-9DBB-6889B6653179}" type="presOf" srcId="{E2B5E581-D5E6-4B40-98DD-FAE3F064E5AB}" destId="{C1ACA709-DA66-45B4-B82F-FA18A5EF0655}" srcOrd="0" destOrd="0" presId="urn:microsoft.com/office/officeart/2008/layout/VerticalCurvedList"/>
    <dgm:cxn modelId="{4415C614-2AC5-4D35-9040-EF6D4732C07C}" type="presOf" srcId="{660BC33F-A4B5-44B0-B25D-A540DA006117}" destId="{3ECB310A-4077-4D29-A3E7-89C5E8CC9C40}" srcOrd="0" destOrd="0" presId="urn:microsoft.com/office/officeart/2008/layout/VerticalCurvedList"/>
    <dgm:cxn modelId="{1759B224-5842-4ADF-90EF-3DBC1D0CA3F6}" srcId="{94ACD87C-5EA8-40A9-A5F5-98F067C21EF6}" destId="{660BC33F-A4B5-44B0-B25D-A540DA006117}" srcOrd="2" destOrd="0" parTransId="{8A7373C0-D1F9-4362-A7E6-944C8ECF5ADA}" sibTransId="{EE57F2E7-4E0F-4618-A22D-3E53B8A5E6FF}"/>
    <dgm:cxn modelId="{2523903B-F9C3-47E2-9765-B8AFD796482D}" type="presOf" srcId="{53E39F40-C38E-4D7E-99D8-DF6838CE837E}" destId="{2ED279C5-9253-4315-917A-76AAAC239C20}" srcOrd="0" destOrd="0" presId="urn:microsoft.com/office/officeart/2008/layout/VerticalCurvedList"/>
    <dgm:cxn modelId="{6D8A665E-8DDE-4D43-BD04-7F12F149133D}" srcId="{94ACD87C-5EA8-40A9-A5F5-98F067C21EF6}" destId="{06103F1D-670D-4A74-BF3D-9F4B9F1282C9}" srcOrd="0" destOrd="0" parTransId="{EF22CBE5-A66A-4017-B358-7C58D2A1EBA8}" sibTransId="{53E39F40-C38E-4D7E-99D8-DF6838CE837E}"/>
    <dgm:cxn modelId="{6AB252A2-2131-4CF3-8F63-9876D6CF65E5}" srcId="{94ACD87C-5EA8-40A9-A5F5-98F067C21EF6}" destId="{E2B5E581-D5E6-4B40-98DD-FAE3F064E5AB}" srcOrd="1" destOrd="0" parTransId="{0F476FCF-C2E0-4026-94A6-29EC24F2DF4B}" sibTransId="{71B11CB4-E1CD-48C5-B21C-B87B45895CFE}"/>
    <dgm:cxn modelId="{89EC84A2-AB05-4B13-99B3-A871EBC7D89C}" type="presOf" srcId="{06103F1D-670D-4A74-BF3D-9F4B9F1282C9}" destId="{22C01C66-752B-411E-833C-35085A81FF64}" srcOrd="0" destOrd="0" presId="urn:microsoft.com/office/officeart/2008/layout/VerticalCurvedList"/>
    <dgm:cxn modelId="{B1AF92FB-83DA-4442-81B7-6AD6807D4BE5}" type="presOf" srcId="{94ACD87C-5EA8-40A9-A5F5-98F067C21EF6}" destId="{7CE0061B-B062-4536-9370-14762A06C580}" srcOrd="0" destOrd="0" presId="urn:microsoft.com/office/officeart/2008/layout/VerticalCurvedList"/>
    <dgm:cxn modelId="{59F6DE47-C95D-4322-9391-52D94DB16549}" type="presParOf" srcId="{7CE0061B-B062-4536-9370-14762A06C580}" destId="{A1DDB7FC-58BF-4E5F-9690-0278D9DFE2CD}" srcOrd="0" destOrd="0" presId="urn:microsoft.com/office/officeart/2008/layout/VerticalCurvedList"/>
    <dgm:cxn modelId="{5D342B9C-B0A5-43DB-9DC7-1E688612FABE}" type="presParOf" srcId="{A1DDB7FC-58BF-4E5F-9690-0278D9DFE2CD}" destId="{D2D7784A-1975-4E6B-B531-2408D799FEB2}" srcOrd="0" destOrd="0" presId="urn:microsoft.com/office/officeart/2008/layout/VerticalCurvedList"/>
    <dgm:cxn modelId="{FAB4E7C9-895C-49B0-879F-289D22D09F9A}" type="presParOf" srcId="{D2D7784A-1975-4E6B-B531-2408D799FEB2}" destId="{B8065C96-1146-4C31-9B94-933D0E05753C}" srcOrd="0" destOrd="0" presId="urn:microsoft.com/office/officeart/2008/layout/VerticalCurvedList"/>
    <dgm:cxn modelId="{895264AC-BEDF-47B5-A9F8-4D32056250CC}" type="presParOf" srcId="{D2D7784A-1975-4E6B-B531-2408D799FEB2}" destId="{2ED279C5-9253-4315-917A-76AAAC239C20}" srcOrd="1" destOrd="0" presId="urn:microsoft.com/office/officeart/2008/layout/VerticalCurvedList"/>
    <dgm:cxn modelId="{41983442-0699-4B44-8C22-EC2FFA15060A}" type="presParOf" srcId="{D2D7784A-1975-4E6B-B531-2408D799FEB2}" destId="{128B6885-C45B-4978-A370-9E87F881E3AA}" srcOrd="2" destOrd="0" presId="urn:microsoft.com/office/officeart/2008/layout/VerticalCurvedList"/>
    <dgm:cxn modelId="{BD47A52C-AF12-47A4-AC63-C029F2B2540E}" type="presParOf" srcId="{D2D7784A-1975-4E6B-B531-2408D799FEB2}" destId="{213F1865-AFFC-49BE-9C85-B180E5665AC6}" srcOrd="3" destOrd="0" presId="urn:microsoft.com/office/officeart/2008/layout/VerticalCurvedList"/>
    <dgm:cxn modelId="{E891FB9B-D3B5-4535-A595-7C2C3E6D64C4}" type="presParOf" srcId="{A1DDB7FC-58BF-4E5F-9690-0278D9DFE2CD}" destId="{22C01C66-752B-411E-833C-35085A81FF64}" srcOrd="1" destOrd="0" presId="urn:microsoft.com/office/officeart/2008/layout/VerticalCurvedList"/>
    <dgm:cxn modelId="{841AE65F-7986-41E3-BFA1-7551DFAFC750}" type="presParOf" srcId="{A1DDB7FC-58BF-4E5F-9690-0278D9DFE2CD}" destId="{753BEF2F-8556-40A4-8338-364A01D2CE65}" srcOrd="2" destOrd="0" presId="urn:microsoft.com/office/officeart/2008/layout/VerticalCurvedList"/>
    <dgm:cxn modelId="{21971BC7-93FA-4E84-A38F-7624F2E0D30C}" type="presParOf" srcId="{753BEF2F-8556-40A4-8338-364A01D2CE65}" destId="{729D41FC-0C38-4896-87CA-B80386238DB6}" srcOrd="0" destOrd="0" presId="urn:microsoft.com/office/officeart/2008/layout/VerticalCurvedList"/>
    <dgm:cxn modelId="{177E1F91-B820-45FB-AA0D-065751677C56}" type="presParOf" srcId="{A1DDB7FC-58BF-4E5F-9690-0278D9DFE2CD}" destId="{C1ACA709-DA66-45B4-B82F-FA18A5EF0655}" srcOrd="3" destOrd="0" presId="urn:microsoft.com/office/officeart/2008/layout/VerticalCurvedList"/>
    <dgm:cxn modelId="{9EE13B39-102E-457E-8BC8-848575AD890B}" type="presParOf" srcId="{A1DDB7FC-58BF-4E5F-9690-0278D9DFE2CD}" destId="{ABDC9C37-331E-417F-AF2C-12155D268E46}" srcOrd="4" destOrd="0" presId="urn:microsoft.com/office/officeart/2008/layout/VerticalCurvedList"/>
    <dgm:cxn modelId="{042DCAC2-3485-4D26-8CF1-BF9E232347F6}" type="presParOf" srcId="{ABDC9C37-331E-417F-AF2C-12155D268E46}" destId="{6F4C903D-0627-4BB9-BAC7-05BD5298D3E8}" srcOrd="0" destOrd="0" presId="urn:microsoft.com/office/officeart/2008/layout/VerticalCurvedList"/>
    <dgm:cxn modelId="{9F236747-CBCB-4065-8496-507E5B02C297}" type="presParOf" srcId="{A1DDB7FC-58BF-4E5F-9690-0278D9DFE2CD}" destId="{3ECB310A-4077-4D29-A3E7-89C5E8CC9C40}" srcOrd="5" destOrd="0" presId="urn:microsoft.com/office/officeart/2008/layout/VerticalCurvedList"/>
    <dgm:cxn modelId="{E07ADFD8-FA0E-4585-8D2E-A987400B36CA}" type="presParOf" srcId="{A1DDB7FC-58BF-4E5F-9690-0278D9DFE2CD}" destId="{5F8831F7-F2DD-40D7-8E7D-51B8F5D59CEA}" srcOrd="6" destOrd="0" presId="urn:microsoft.com/office/officeart/2008/layout/VerticalCurvedList"/>
    <dgm:cxn modelId="{A356F6BC-5525-4FA0-BE3E-239B5324BDB1}" type="presParOf" srcId="{5F8831F7-F2DD-40D7-8E7D-51B8F5D59CEA}" destId="{8E6EC5A3-7812-4CF8-9573-EC274004B98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ACD87C-5EA8-40A9-A5F5-98F067C21EF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6103F1D-670D-4A74-BF3D-9F4B9F1282C9}">
      <dgm:prSet phldrT="[Text]" custT="1"/>
      <dgm:spPr/>
      <dgm:t>
        <a:bodyPr/>
        <a:lstStyle/>
        <a:p>
          <a:r>
            <a:rPr lang="en-US" sz="1600" b="1" dirty="0">
              <a:solidFill>
                <a:schemeClr val="tx1"/>
              </a:solidFill>
            </a:rPr>
            <a:t>     LOGISTIC REGRESSION MODEL 3</a:t>
          </a:r>
        </a:p>
      </dgm:t>
    </dgm:pt>
    <dgm:pt modelId="{EF22CBE5-A66A-4017-B358-7C58D2A1EBA8}" type="parTrans" cxnId="{6D8A665E-8DDE-4D43-BD04-7F12F149133D}">
      <dgm:prSet/>
      <dgm:spPr/>
      <dgm:t>
        <a:bodyPr/>
        <a:lstStyle/>
        <a:p>
          <a:endParaRPr lang="en-US"/>
        </a:p>
      </dgm:t>
    </dgm:pt>
    <dgm:pt modelId="{53E39F40-C38E-4D7E-99D8-DF6838CE837E}" type="sibTrans" cxnId="{6D8A665E-8DDE-4D43-BD04-7F12F149133D}">
      <dgm:prSet/>
      <dgm:spPr/>
      <dgm:t>
        <a:bodyPr/>
        <a:lstStyle/>
        <a:p>
          <a:endParaRPr lang="en-US"/>
        </a:p>
      </dgm:t>
    </dgm:pt>
    <dgm:pt modelId="{E2B5E581-D5E6-4B40-98DD-FAE3F064E5AB}">
      <dgm:prSet phldrT="[Text]" custT="1"/>
      <dgm:spPr/>
      <dgm:t>
        <a:bodyPr/>
        <a:lstStyle/>
        <a:p>
          <a:r>
            <a:rPr lang="en-US" sz="1600" b="1" dirty="0">
              <a:solidFill>
                <a:schemeClr val="tx1"/>
              </a:solidFill>
            </a:rPr>
            <a:t>   4 MOST IMPORTANT FEATURES</a:t>
          </a:r>
        </a:p>
      </dgm:t>
    </dgm:pt>
    <dgm:pt modelId="{0F476FCF-C2E0-4026-94A6-29EC24F2DF4B}" type="parTrans" cxnId="{6AB252A2-2131-4CF3-8F63-9876D6CF65E5}">
      <dgm:prSet/>
      <dgm:spPr/>
      <dgm:t>
        <a:bodyPr/>
        <a:lstStyle/>
        <a:p>
          <a:endParaRPr lang="en-US"/>
        </a:p>
      </dgm:t>
    </dgm:pt>
    <dgm:pt modelId="{71B11CB4-E1CD-48C5-B21C-B87B45895CFE}" type="sibTrans" cxnId="{6AB252A2-2131-4CF3-8F63-9876D6CF65E5}">
      <dgm:prSet/>
      <dgm:spPr/>
      <dgm:t>
        <a:bodyPr/>
        <a:lstStyle/>
        <a:p>
          <a:endParaRPr lang="en-US"/>
        </a:p>
      </dgm:t>
    </dgm:pt>
    <dgm:pt modelId="{660BC33F-A4B5-44B0-B25D-A540DA006117}">
      <dgm:prSet phldrT="[Text]" custT="1"/>
      <dgm:spPr/>
      <dgm:t>
        <a:bodyPr/>
        <a:lstStyle/>
        <a:p>
          <a:r>
            <a:rPr lang="en-US" sz="1400" b="1" dirty="0">
              <a:solidFill>
                <a:schemeClr val="tx1"/>
              </a:solidFill>
            </a:rPr>
            <a:t>NEW LAYER OF LIFEGOAL IMPORTANCE FOUND</a:t>
          </a:r>
          <a:endParaRPr lang="en-US" sz="1800" b="1" dirty="0">
            <a:solidFill>
              <a:schemeClr val="tx1"/>
            </a:solidFill>
          </a:endParaRPr>
        </a:p>
      </dgm:t>
    </dgm:pt>
    <dgm:pt modelId="{8A7373C0-D1F9-4362-A7E6-944C8ECF5ADA}" type="parTrans" cxnId="{1759B224-5842-4ADF-90EF-3DBC1D0CA3F6}">
      <dgm:prSet/>
      <dgm:spPr/>
      <dgm:t>
        <a:bodyPr/>
        <a:lstStyle/>
        <a:p>
          <a:endParaRPr lang="en-US"/>
        </a:p>
      </dgm:t>
    </dgm:pt>
    <dgm:pt modelId="{EE57F2E7-4E0F-4618-A22D-3E53B8A5E6FF}" type="sibTrans" cxnId="{1759B224-5842-4ADF-90EF-3DBC1D0CA3F6}">
      <dgm:prSet/>
      <dgm:spPr/>
      <dgm:t>
        <a:bodyPr/>
        <a:lstStyle/>
        <a:p>
          <a:endParaRPr lang="en-US"/>
        </a:p>
      </dgm:t>
    </dgm:pt>
    <dgm:pt modelId="{7CE0061B-B062-4536-9370-14762A06C580}" type="pres">
      <dgm:prSet presAssocID="{94ACD87C-5EA8-40A9-A5F5-98F067C21EF6}" presName="Name0" presStyleCnt="0">
        <dgm:presLayoutVars>
          <dgm:chMax val="7"/>
          <dgm:chPref val="7"/>
          <dgm:dir/>
        </dgm:presLayoutVars>
      </dgm:prSet>
      <dgm:spPr/>
    </dgm:pt>
    <dgm:pt modelId="{A1DDB7FC-58BF-4E5F-9690-0278D9DFE2CD}" type="pres">
      <dgm:prSet presAssocID="{94ACD87C-5EA8-40A9-A5F5-98F067C21EF6}" presName="Name1" presStyleCnt="0"/>
      <dgm:spPr/>
    </dgm:pt>
    <dgm:pt modelId="{D2D7784A-1975-4E6B-B531-2408D799FEB2}" type="pres">
      <dgm:prSet presAssocID="{94ACD87C-5EA8-40A9-A5F5-98F067C21EF6}" presName="cycle" presStyleCnt="0"/>
      <dgm:spPr/>
    </dgm:pt>
    <dgm:pt modelId="{B8065C96-1146-4C31-9B94-933D0E05753C}" type="pres">
      <dgm:prSet presAssocID="{94ACD87C-5EA8-40A9-A5F5-98F067C21EF6}" presName="srcNode" presStyleLbl="node1" presStyleIdx="0" presStyleCnt="3"/>
      <dgm:spPr/>
    </dgm:pt>
    <dgm:pt modelId="{2ED279C5-9253-4315-917A-76AAAC239C20}" type="pres">
      <dgm:prSet presAssocID="{94ACD87C-5EA8-40A9-A5F5-98F067C21EF6}" presName="conn" presStyleLbl="parChTrans1D2" presStyleIdx="0" presStyleCnt="1"/>
      <dgm:spPr/>
    </dgm:pt>
    <dgm:pt modelId="{128B6885-C45B-4978-A370-9E87F881E3AA}" type="pres">
      <dgm:prSet presAssocID="{94ACD87C-5EA8-40A9-A5F5-98F067C21EF6}" presName="extraNode" presStyleLbl="node1" presStyleIdx="0" presStyleCnt="3"/>
      <dgm:spPr/>
    </dgm:pt>
    <dgm:pt modelId="{213F1865-AFFC-49BE-9C85-B180E5665AC6}" type="pres">
      <dgm:prSet presAssocID="{94ACD87C-5EA8-40A9-A5F5-98F067C21EF6}" presName="dstNode" presStyleLbl="node1" presStyleIdx="0" presStyleCnt="3"/>
      <dgm:spPr/>
    </dgm:pt>
    <dgm:pt modelId="{22C01C66-752B-411E-833C-35085A81FF64}" type="pres">
      <dgm:prSet presAssocID="{06103F1D-670D-4A74-BF3D-9F4B9F1282C9}" presName="text_1" presStyleLbl="node1" presStyleIdx="0" presStyleCnt="3">
        <dgm:presLayoutVars>
          <dgm:bulletEnabled val="1"/>
        </dgm:presLayoutVars>
      </dgm:prSet>
      <dgm:spPr/>
    </dgm:pt>
    <dgm:pt modelId="{753BEF2F-8556-40A4-8338-364A01D2CE65}" type="pres">
      <dgm:prSet presAssocID="{06103F1D-670D-4A74-BF3D-9F4B9F1282C9}" presName="accent_1" presStyleCnt="0"/>
      <dgm:spPr/>
    </dgm:pt>
    <dgm:pt modelId="{729D41FC-0C38-4896-87CA-B80386238DB6}" type="pres">
      <dgm:prSet presAssocID="{06103F1D-670D-4A74-BF3D-9F4B9F1282C9}" presName="accentRepeatNode" presStyleLbl="solidFgAcc1" presStyleIdx="0" presStyleCnt="3"/>
      <dgm:spPr>
        <a:solidFill>
          <a:schemeClr val="accent2"/>
        </a:solidFill>
      </dgm:spPr>
    </dgm:pt>
    <dgm:pt modelId="{C1ACA709-DA66-45B4-B82F-FA18A5EF0655}" type="pres">
      <dgm:prSet presAssocID="{E2B5E581-D5E6-4B40-98DD-FAE3F064E5AB}" presName="text_2" presStyleLbl="node1" presStyleIdx="1" presStyleCnt="3">
        <dgm:presLayoutVars>
          <dgm:bulletEnabled val="1"/>
        </dgm:presLayoutVars>
      </dgm:prSet>
      <dgm:spPr/>
    </dgm:pt>
    <dgm:pt modelId="{ABDC9C37-331E-417F-AF2C-12155D268E46}" type="pres">
      <dgm:prSet presAssocID="{E2B5E581-D5E6-4B40-98DD-FAE3F064E5AB}" presName="accent_2" presStyleCnt="0"/>
      <dgm:spPr/>
    </dgm:pt>
    <dgm:pt modelId="{6F4C903D-0627-4BB9-BAC7-05BD5298D3E8}" type="pres">
      <dgm:prSet presAssocID="{E2B5E581-D5E6-4B40-98DD-FAE3F064E5AB}" presName="accentRepeatNode" presStyleLbl="solidFgAcc1" presStyleIdx="1" presStyleCnt="3"/>
      <dgm:spPr>
        <a:solidFill>
          <a:schemeClr val="accent4">
            <a:lumMod val="60000"/>
            <a:lumOff val="40000"/>
          </a:schemeClr>
        </a:solidFill>
      </dgm:spPr>
    </dgm:pt>
    <dgm:pt modelId="{3ECB310A-4077-4D29-A3E7-89C5E8CC9C40}" type="pres">
      <dgm:prSet presAssocID="{660BC33F-A4B5-44B0-B25D-A540DA006117}" presName="text_3" presStyleLbl="node1" presStyleIdx="2" presStyleCnt="3">
        <dgm:presLayoutVars>
          <dgm:bulletEnabled val="1"/>
        </dgm:presLayoutVars>
      </dgm:prSet>
      <dgm:spPr/>
    </dgm:pt>
    <dgm:pt modelId="{5F8831F7-F2DD-40D7-8E7D-51B8F5D59CEA}" type="pres">
      <dgm:prSet presAssocID="{660BC33F-A4B5-44B0-B25D-A540DA006117}" presName="accent_3" presStyleCnt="0"/>
      <dgm:spPr/>
    </dgm:pt>
    <dgm:pt modelId="{8E6EC5A3-7812-4CF8-9573-EC274004B98B}" type="pres">
      <dgm:prSet presAssocID="{660BC33F-A4B5-44B0-B25D-A540DA006117}" presName="accentRepeatNode" presStyleLbl="solidFgAcc1" presStyleIdx="2" presStyleCnt="3"/>
      <dgm:spPr>
        <a:solidFill>
          <a:schemeClr val="accent2">
            <a:lumMod val="75000"/>
          </a:schemeClr>
        </a:solidFill>
      </dgm:spPr>
    </dgm:pt>
  </dgm:ptLst>
  <dgm:cxnLst>
    <dgm:cxn modelId="{8630EC0E-5322-4337-9DBB-6889B6653179}" type="presOf" srcId="{E2B5E581-D5E6-4B40-98DD-FAE3F064E5AB}" destId="{C1ACA709-DA66-45B4-B82F-FA18A5EF0655}" srcOrd="0" destOrd="0" presId="urn:microsoft.com/office/officeart/2008/layout/VerticalCurvedList"/>
    <dgm:cxn modelId="{4415C614-2AC5-4D35-9040-EF6D4732C07C}" type="presOf" srcId="{660BC33F-A4B5-44B0-B25D-A540DA006117}" destId="{3ECB310A-4077-4D29-A3E7-89C5E8CC9C40}" srcOrd="0" destOrd="0" presId="urn:microsoft.com/office/officeart/2008/layout/VerticalCurvedList"/>
    <dgm:cxn modelId="{1759B224-5842-4ADF-90EF-3DBC1D0CA3F6}" srcId="{94ACD87C-5EA8-40A9-A5F5-98F067C21EF6}" destId="{660BC33F-A4B5-44B0-B25D-A540DA006117}" srcOrd="2" destOrd="0" parTransId="{8A7373C0-D1F9-4362-A7E6-944C8ECF5ADA}" sibTransId="{EE57F2E7-4E0F-4618-A22D-3E53B8A5E6FF}"/>
    <dgm:cxn modelId="{2523903B-F9C3-47E2-9765-B8AFD796482D}" type="presOf" srcId="{53E39F40-C38E-4D7E-99D8-DF6838CE837E}" destId="{2ED279C5-9253-4315-917A-76AAAC239C20}" srcOrd="0" destOrd="0" presId="urn:microsoft.com/office/officeart/2008/layout/VerticalCurvedList"/>
    <dgm:cxn modelId="{6D8A665E-8DDE-4D43-BD04-7F12F149133D}" srcId="{94ACD87C-5EA8-40A9-A5F5-98F067C21EF6}" destId="{06103F1D-670D-4A74-BF3D-9F4B9F1282C9}" srcOrd="0" destOrd="0" parTransId="{EF22CBE5-A66A-4017-B358-7C58D2A1EBA8}" sibTransId="{53E39F40-C38E-4D7E-99D8-DF6838CE837E}"/>
    <dgm:cxn modelId="{6AB252A2-2131-4CF3-8F63-9876D6CF65E5}" srcId="{94ACD87C-5EA8-40A9-A5F5-98F067C21EF6}" destId="{E2B5E581-D5E6-4B40-98DD-FAE3F064E5AB}" srcOrd="1" destOrd="0" parTransId="{0F476FCF-C2E0-4026-94A6-29EC24F2DF4B}" sibTransId="{71B11CB4-E1CD-48C5-B21C-B87B45895CFE}"/>
    <dgm:cxn modelId="{89EC84A2-AB05-4B13-99B3-A871EBC7D89C}" type="presOf" srcId="{06103F1D-670D-4A74-BF3D-9F4B9F1282C9}" destId="{22C01C66-752B-411E-833C-35085A81FF64}" srcOrd="0" destOrd="0" presId="urn:microsoft.com/office/officeart/2008/layout/VerticalCurvedList"/>
    <dgm:cxn modelId="{B1AF92FB-83DA-4442-81B7-6AD6807D4BE5}" type="presOf" srcId="{94ACD87C-5EA8-40A9-A5F5-98F067C21EF6}" destId="{7CE0061B-B062-4536-9370-14762A06C580}" srcOrd="0" destOrd="0" presId="urn:microsoft.com/office/officeart/2008/layout/VerticalCurvedList"/>
    <dgm:cxn modelId="{59F6DE47-C95D-4322-9391-52D94DB16549}" type="presParOf" srcId="{7CE0061B-B062-4536-9370-14762A06C580}" destId="{A1DDB7FC-58BF-4E5F-9690-0278D9DFE2CD}" srcOrd="0" destOrd="0" presId="urn:microsoft.com/office/officeart/2008/layout/VerticalCurvedList"/>
    <dgm:cxn modelId="{5D342B9C-B0A5-43DB-9DC7-1E688612FABE}" type="presParOf" srcId="{A1DDB7FC-58BF-4E5F-9690-0278D9DFE2CD}" destId="{D2D7784A-1975-4E6B-B531-2408D799FEB2}" srcOrd="0" destOrd="0" presId="urn:microsoft.com/office/officeart/2008/layout/VerticalCurvedList"/>
    <dgm:cxn modelId="{FAB4E7C9-895C-49B0-879F-289D22D09F9A}" type="presParOf" srcId="{D2D7784A-1975-4E6B-B531-2408D799FEB2}" destId="{B8065C96-1146-4C31-9B94-933D0E05753C}" srcOrd="0" destOrd="0" presId="urn:microsoft.com/office/officeart/2008/layout/VerticalCurvedList"/>
    <dgm:cxn modelId="{895264AC-BEDF-47B5-A9F8-4D32056250CC}" type="presParOf" srcId="{D2D7784A-1975-4E6B-B531-2408D799FEB2}" destId="{2ED279C5-9253-4315-917A-76AAAC239C20}" srcOrd="1" destOrd="0" presId="urn:microsoft.com/office/officeart/2008/layout/VerticalCurvedList"/>
    <dgm:cxn modelId="{41983442-0699-4B44-8C22-EC2FFA15060A}" type="presParOf" srcId="{D2D7784A-1975-4E6B-B531-2408D799FEB2}" destId="{128B6885-C45B-4978-A370-9E87F881E3AA}" srcOrd="2" destOrd="0" presId="urn:microsoft.com/office/officeart/2008/layout/VerticalCurvedList"/>
    <dgm:cxn modelId="{BD47A52C-AF12-47A4-AC63-C029F2B2540E}" type="presParOf" srcId="{D2D7784A-1975-4E6B-B531-2408D799FEB2}" destId="{213F1865-AFFC-49BE-9C85-B180E5665AC6}" srcOrd="3" destOrd="0" presId="urn:microsoft.com/office/officeart/2008/layout/VerticalCurvedList"/>
    <dgm:cxn modelId="{E891FB9B-D3B5-4535-A595-7C2C3E6D64C4}" type="presParOf" srcId="{A1DDB7FC-58BF-4E5F-9690-0278D9DFE2CD}" destId="{22C01C66-752B-411E-833C-35085A81FF64}" srcOrd="1" destOrd="0" presId="urn:microsoft.com/office/officeart/2008/layout/VerticalCurvedList"/>
    <dgm:cxn modelId="{841AE65F-7986-41E3-BFA1-7551DFAFC750}" type="presParOf" srcId="{A1DDB7FC-58BF-4E5F-9690-0278D9DFE2CD}" destId="{753BEF2F-8556-40A4-8338-364A01D2CE65}" srcOrd="2" destOrd="0" presId="urn:microsoft.com/office/officeart/2008/layout/VerticalCurvedList"/>
    <dgm:cxn modelId="{21971BC7-93FA-4E84-A38F-7624F2E0D30C}" type="presParOf" srcId="{753BEF2F-8556-40A4-8338-364A01D2CE65}" destId="{729D41FC-0C38-4896-87CA-B80386238DB6}" srcOrd="0" destOrd="0" presId="urn:microsoft.com/office/officeart/2008/layout/VerticalCurvedList"/>
    <dgm:cxn modelId="{177E1F91-B820-45FB-AA0D-065751677C56}" type="presParOf" srcId="{A1DDB7FC-58BF-4E5F-9690-0278D9DFE2CD}" destId="{C1ACA709-DA66-45B4-B82F-FA18A5EF0655}" srcOrd="3" destOrd="0" presId="urn:microsoft.com/office/officeart/2008/layout/VerticalCurvedList"/>
    <dgm:cxn modelId="{9EE13B39-102E-457E-8BC8-848575AD890B}" type="presParOf" srcId="{A1DDB7FC-58BF-4E5F-9690-0278D9DFE2CD}" destId="{ABDC9C37-331E-417F-AF2C-12155D268E46}" srcOrd="4" destOrd="0" presId="urn:microsoft.com/office/officeart/2008/layout/VerticalCurvedList"/>
    <dgm:cxn modelId="{042DCAC2-3485-4D26-8CF1-BF9E232347F6}" type="presParOf" srcId="{ABDC9C37-331E-417F-AF2C-12155D268E46}" destId="{6F4C903D-0627-4BB9-BAC7-05BD5298D3E8}" srcOrd="0" destOrd="0" presId="urn:microsoft.com/office/officeart/2008/layout/VerticalCurvedList"/>
    <dgm:cxn modelId="{9F236747-CBCB-4065-8496-507E5B02C297}" type="presParOf" srcId="{A1DDB7FC-58BF-4E5F-9690-0278D9DFE2CD}" destId="{3ECB310A-4077-4D29-A3E7-89C5E8CC9C40}" srcOrd="5" destOrd="0" presId="urn:microsoft.com/office/officeart/2008/layout/VerticalCurvedList"/>
    <dgm:cxn modelId="{E07ADFD8-FA0E-4585-8D2E-A987400B36CA}" type="presParOf" srcId="{A1DDB7FC-58BF-4E5F-9690-0278D9DFE2CD}" destId="{5F8831F7-F2DD-40D7-8E7D-51B8F5D59CEA}" srcOrd="6" destOrd="0" presId="urn:microsoft.com/office/officeart/2008/layout/VerticalCurvedList"/>
    <dgm:cxn modelId="{A356F6BC-5525-4FA0-BE3E-239B5324BDB1}" type="presParOf" srcId="{5F8831F7-F2DD-40D7-8E7D-51B8F5D59CEA}" destId="{8E6EC5A3-7812-4CF8-9573-EC274004B98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CC55C-80C8-4597-AF8C-ED17E56C6363}">
      <dsp:nvSpPr>
        <dsp:cNvPr id="0" name=""/>
        <dsp:cNvSpPr/>
      </dsp:nvSpPr>
      <dsp:spPr>
        <a:xfrm>
          <a:off x="89" y="0"/>
          <a:ext cx="1195708" cy="3386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BACKGROUND</a:t>
          </a:r>
        </a:p>
      </dsp:txBody>
      <dsp:txXfrm>
        <a:off x="89" y="1354535"/>
        <a:ext cx="1195708" cy="1354536"/>
      </dsp:txXfrm>
    </dsp:sp>
    <dsp:sp modelId="{49CF46B2-F391-4158-A70D-D74F4948B4DD}">
      <dsp:nvSpPr>
        <dsp:cNvPr id="0" name=""/>
        <dsp:cNvSpPr/>
      </dsp:nvSpPr>
      <dsp:spPr>
        <a:xfrm>
          <a:off x="35961" y="203180"/>
          <a:ext cx="1123966" cy="1127651"/>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0E36E9-2FF2-4206-8044-9D4E2CB919A1}">
      <dsp:nvSpPr>
        <dsp:cNvPr id="0" name=""/>
        <dsp:cNvSpPr/>
      </dsp:nvSpPr>
      <dsp:spPr>
        <a:xfrm>
          <a:off x="1231669" y="0"/>
          <a:ext cx="1195708" cy="3386340"/>
        </a:xfrm>
        <a:prstGeom prst="roundRect">
          <a:avLst>
            <a:gd name="adj" fmla="val 10000"/>
          </a:avLst>
        </a:prstGeom>
        <a:solidFill>
          <a:schemeClr val="accent1">
            <a:lumMod val="50000"/>
          </a:scheme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DATA OVERVIEW</a:t>
          </a:r>
        </a:p>
      </dsp:txBody>
      <dsp:txXfrm>
        <a:off x="1231669" y="1354535"/>
        <a:ext cx="1195708" cy="1354536"/>
      </dsp:txXfrm>
    </dsp:sp>
    <dsp:sp modelId="{6313EF86-1DAE-4F8E-AE13-358729D9927D}">
      <dsp:nvSpPr>
        <dsp:cNvPr id="0" name=""/>
        <dsp:cNvSpPr/>
      </dsp:nvSpPr>
      <dsp:spPr>
        <a:xfrm>
          <a:off x="1267541" y="196707"/>
          <a:ext cx="1123966" cy="112765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265786-08D5-45BD-AC42-433D3DAE9688}">
      <dsp:nvSpPr>
        <dsp:cNvPr id="0" name=""/>
        <dsp:cNvSpPr/>
      </dsp:nvSpPr>
      <dsp:spPr>
        <a:xfrm>
          <a:off x="2463250" y="0"/>
          <a:ext cx="1195708" cy="3386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DATA PROCESSING</a:t>
          </a:r>
        </a:p>
      </dsp:txBody>
      <dsp:txXfrm>
        <a:off x="2463250" y="1354535"/>
        <a:ext cx="1195708" cy="1354536"/>
      </dsp:txXfrm>
    </dsp:sp>
    <dsp:sp modelId="{F52B56A1-8ED1-4CFE-A328-D7434437665E}">
      <dsp:nvSpPr>
        <dsp:cNvPr id="0" name=""/>
        <dsp:cNvSpPr/>
      </dsp:nvSpPr>
      <dsp:spPr>
        <a:xfrm>
          <a:off x="2499121" y="203180"/>
          <a:ext cx="1123966" cy="1127651"/>
        </a:xfrm>
        <a:prstGeom prst="ellipse">
          <a:avLst/>
        </a:prstGeom>
        <a:blipFill>
          <a:blip xmlns:r="http://schemas.openxmlformats.org/officeDocument/2006/relationships" r:embed="rId3"/>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7697AA-FB1C-4044-B342-0EB231BDC957}">
      <dsp:nvSpPr>
        <dsp:cNvPr id="0" name=""/>
        <dsp:cNvSpPr/>
      </dsp:nvSpPr>
      <dsp:spPr>
        <a:xfrm>
          <a:off x="3694830" y="0"/>
          <a:ext cx="1195708" cy="3386340"/>
        </a:xfrm>
        <a:prstGeom prst="roundRect">
          <a:avLst>
            <a:gd name="adj" fmla="val 10000"/>
          </a:avLst>
        </a:prstGeom>
        <a:solidFill>
          <a:srgbClr val="5FCBEF">
            <a:lumMod val="5000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LOGISTIC REGRESSION MODELS</a:t>
          </a:r>
        </a:p>
      </dsp:txBody>
      <dsp:txXfrm>
        <a:off x="3694830" y="1354535"/>
        <a:ext cx="1195708" cy="1354536"/>
      </dsp:txXfrm>
    </dsp:sp>
    <dsp:sp modelId="{A093FE22-743D-4FA0-B958-C1F293B98820}">
      <dsp:nvSpPr>
        <dsp:cNvPr id="0" name=""/>
        <dsp:cNvSpPr/>
      </dsp:nvSpPr>
      <dsp:spPr>
        <a:xfrm>
          <a:off x="3730701" y="203180"/>
          <a:ext cx="1123966" cy="112765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C3618D-BC71-4705-953D-1A5DE9EA6C7D}">
      <dsp:nvSpPr>
        <dsp:cNvPr id="0" name=""/>
        <dsp:cNvSpPr/>
      </dsp:nvSpPr>
      <dsp:spPr>
        <a:xfrm>
          <a:off x="4926410" y="0"/>
          <a:ext cx="1195708" cy="33863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FINDINGS</a:t>
          </a:r>
        </a:p>
      </dsp:txBody>
      <dsp:txXfrm>
        <a:off x="4926410" y="1354535"/>
        <a:ext cx="1195708" cy="1354536"/>
      </dsp:txXfrm>
    </dsp:sp>
    <dsp:sp modelId="{C8F4D988-1433-4EAC-B2BF-AE2A78AA31F2}">
      <dsp:nvSpPr>
        <dsp:cNvPr id="0" name=""/>
        <dsp:cNvSpPr/>
      </dsp:nvSpPr>
      <dsp:spPr>
        <a:xfrm>
          <a:off x="4962281" y="203180"/>
          <a:ext cx="1123966" cy="112765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356754-5258-4234-8144-7EDDAB3CF345}">
      <dsp:nvSpPr>
        <dsp:cNvPr id="0" name=""/>
        <dsp:cNvSpPr/>
      </dsp:nvSpPr>
      <dsp:spPr>
        <a:xfrm>
          <a:off x="6157990" y="0"/>
          <a:ext cx="1195708" cy="3386340"/>
        </a:xfrm>
        <a:prstGeom prst="roundRect">
          <a:avLst>
            <a:gd name="adj" fmla="val 10000"/>
          </a:avLst>
        </a:prstGeom>
        <a:solidFill>
          <a:srgbClr val="5FCBEF">
            <a:lumMod val="5000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prstClr val="white"/>
              </a:solidFill>
              <a:latin typeface="Trebuchet MS" panose="020B0603020202020204"/>
              <a:ea typeface="+mn-ea"/>
              <a:cs typeface="+mn-cs"/>
            </a:rPr>
            <a:t>NEXT STEPS</a:t>
          </a:r>
        </a:p>
      </dsp:txBody>
      <dsp:txXfrm>
        <a:off x="6157990" y="1354535"/>
        <a:ext cx="1195708" cy="1354536"/>
      </dsp:txXfrm>
    </dsp:sp>
    <dsp:sp modelId="{0029E3B7-CF42-4032-AC88-04CF08DA9022}">
      <dsp:nvSpPr>
        <dsp:cNvPr id="0" name=""/>
        <dsp:cNvSpPr/>
      </dsp:nvSpPr>
      <dsp:spPr>
        <a:xfrm>
          <a:off x="6193861" y="203180"/>
          <a:ext cx="1123966" cy="1127651"/>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9B7B1-4389-4D48-A9B7-31B626AF0AF4}">
      <dsp:nvSpPr>
        <dsp:cNvPr id="0" name=""/>
        <dsp:cNvSpPr/>
      </dsp:nvSpPr>
      <dsp:spPr>
        <a:xfrm>
          <a:off x="294151" y="2709072"/>
          <a:ext cx="6765485" cy="507951"/>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51CE93-11A3-43FA-BB95-D7456D799C83}">
      <dsp:nvSpPr>
        <dsp:cNvPr id="0" name=""/>
        <dsp:cNvSpPr/>
      </dsp:nvSpPr>
      <dsp:spPr>
        <a:xfrm rot="10800000">
          <a:off x="1433194" y="1046"/>
          <a:ext cx="5031568" cy="663378"/>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dirty="0"/>
            <a:t>The difference in seeds between the models at some points made a significant difference and allowed further insight into the more inner workings of how this data connected together</a:t>
          </a:r>
        </a:p>
      </dsp:txBody>
      <dsp:txXfrm rot="10800000">
        <a:off x="1599038" y="1046"/>
        <a:ext cx="4865724" cy="663378"/>
      </dsp:txXfrm>
    </dsp:sp>
    <dsp:sp modelId="{1A5245AA-5850-487A-899C-F5221239D2C2}">
      <dsp:nvSpPr>
        <dsp:cNvPr id="0" name=""/>
        <dsp:cNvSpPr/>
      </dsp:nvSpPr>
      <dsp:spPr>
        <a:xfrm>
          <a:off x="1101505" y="1046"/>
          <a:ext cx="663378" cy="66337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2EAF20-D2E9-44DB-BA3F-D47B0387B1E5}">
      <dsp:nvSpPr>
        <dsp:cNvPr id="0" name=""/>
        <dsp:cNvSpPr/>
      </dsp:nvSpPr>
      <dsp:spPr>
        <a:xfrm rot="10800000">
          <a:off x="1433194" y="862448"/>
          <a:ext cx="5031568" cy="663378"/>
        </a:xfrm>
        <a:prstGeom prst="homePlate">
          <a:avLst/>
        </a:prstGeom>
        <a:solidFill>
          <a:schemeClr val="accent2">
            <a:hueOff val="-542490"/>
            <a:satOff val="-331"/>
            <a:lumOff val="1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a:t>If an individual places value on their intellectual life, this data has begun to suggest that it could play a factor in whether an individual wants to return to an office setting</a:t>
          </a:r>
          <a:endParaRPr lang="en-US" sz="1200" b="1" kern="1200" dirty="0"/>
        </a:p>
      </dsp:txBody>
      <dsp:txXfrm rot="10800000">
        <a:off x="1599038" y="862448"/>
        <a:ext cx="4865724" cy="663378"/>
      </dsp:txXfrm>
    </dsp:sp>
    <dsp:sp modelId="{6039C13D-04D7-4310-9B86-83AF2A94E3AB}">
      <dsp:nvSpPr>
        <dsp:cNvPr id="0" name=""/>
        <dsp:cNvSpPr/>
      </dsp:nvSpPr>
      <dsp:spPr>
        <a:xfrm>
          <a:off x="1101505" y="862448"/>
          <a:ext cx="663378" cy="66337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E13035-6B39-4E89-BBF3-BA4C4E1069AE}">
      <dsp:nvSpPr>
        <dsp:cNvPr id="0" name=""/>
        <dsp:cNvSpPr/>
      </dsp:nvSpPr>
      <dsp:spPr>
        <a:xfrm rot="10800000">
          <a:off x="1433194" y="1723850"/>
          <a:ext cx="5031568" cy="663378"/>
        </a:xfrm>
        <a:prstGeom prst="homePlate">
          <a:avLst/>
        </a:prstGeom>
        <a:solidFill>
          <a:schemeClr val="accent2">
            <a:hueOff val="-1084980"/>
            <a:satOff val="-662"/>
            <a:lumOff val="2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dirty="0"/>
            <a:t>The size of someone’s family and house did not seem to be significant when approaching the topic of returning to the office, despite likely being locked in it for well over a year</a:t>
          </a:r>
        </a:p>
      </dsp:txBody>
      <dsp:txXfrm rot="10800000">
        <a:off x="1599038" y="1723850"/>
        <a:ext cx="4865724" cy="663378"/>
      </dsp:txXfrm>
    </dsp:sp>
    <dsp:sp modelId="{4F38B7EE-D2BD-4C3B-92D2-B4C42EF48A30}">
      <dsp:nvSpPr>
        <dsp:cNvPr id="0" name=""/>
        <dsp:cNvSpPr/>
      </dsp:nvSpPr>
      <dsp:spPr>
        <a:xfrm>
          <a:off x="1101505" y="1723850"/>
          <a:ext cx="663378" cy="66337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E02DBD-3D57-41AB-8CC4-F3D5515926F8}">
      <dsp:nvSpPr>
        <dsp:cNvPr id="0" name=""/>
        <dsp:cNvSpPr/>
      </dsp:nvSpPr>
      <dsp:spPr>
        <a:xfrm rot="10800000">
          <a:off x="1433194" y="2585252"/>
          <a:ext cx="5031568" cy="663378"/>
        </a:xfrm>
        <a:prstGeom prst="homePlate">
          <a:avLst/>
        </a:prstGeom>
        <a:solidFill>
          <a:schemeClr val="accent2">
            <a:hueOff val="-1627470"/>
            <a:satOff val="-994"/>
            <a:lumOff val="38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a:t>Only one other individual answered that they did not feel like their home was safe, clean and comfortable</a:t>
          </a:r>
          <a:endParaRPr lang="en-US" sz="1200" b="1" kern="1200" dirty="0"/>
        </a:p>
      </dsp:txBody>
      <dsp:txXfrm rot="10800000">
        <a:off x="1599038" y="2585252"/>
        <a:ext cx="4865724" cy="663378"/>
      </dsp:txXfrm>
    </dsp:sp>
    <dsp:sp modelId="{B88E4EC4-7114-4953-A171-1159B2A98A01}">
      <dsp:nvSpPr>
        <dsp:cNvPr id="0" name=""/>
        <dsp:cNvSpPr/>
      </dsp:nvSpPr>
      <dsp:spPr>
        <a:xfrm>
          <a:off x="1101505" y="2585252"/>
          <a:ext cx="663378" cy="66337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2AC66E-ACFF-4777-83F8-03D538A07398}">
      <dsp:nvSpPr>
        <dsp:cNvPr id="0" name=""/>
        <dsp:cNvSpPr/>
      </dsp:nvSpPr>
      <dsp:spPr>
        <a:xfrm rot="10800000">
          <a:off x="1433194" y="3446654"/>
          <a:ext cx="5031568" cy="663378"/>
        </a:xfrm>
        <a:prstGeom prst="homePlate">
          <a:avLst/>
        </a:prstGeom>
        <a:solidFill>
          <a:schemeClr val="accent2">
            <a:hueOff val="-2169960"/>
            <a:satOff val="-1325"/>
            <a:lumOff val="51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a:t>Many respondents do want to return to the office</a:t>
          </a:r>
          <a:endParaRPr lang="en-US" sz="1200" b="1" kern="1200" dirty="0"/>
        </a:p>
      </dsp:txBody>
      <dsp:txXfrm rot="10800000">
        <a:off x="1599038" y="3446654"/>
        <a:ext cx="4865724" cy="663378"/>
      </dsp:txXfrm>
    </dsp:sp>
    <dsp:sp modelId="{8DFB36EB-856D-4182-918F-EFE4DE12F0F1}">
      <dsp:nvSpPr>
        <dsp:cNvPr id="0" name=""/>
        <dsp:cNvSpPr/>
      </dsp:nvSpPr>
      <dsp:spPr>
        <a:xfrm>
          <a:off x="1101505" y="3446654"/>
          <a:ext cx="663378" cy="66337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871547-BCC5-4B63-BF1B-546E00DC9D56}">
      <dsp:nvSpPr>
        <dsp:cNvPr id="0" name=""/>
        <dsp:cNvSpPr/>
      </dsp:nvSpPr>
      <dsp:spPr>
        <a:xfrm rot="10800000">
          <a:off x="1433194" y="4308056"/>
          <a:ext cx="5031568" cy="663378"/>
        </a:xfrm>
        <a:prstGeom prst="homePlate">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532" tIns="45720" rIns="85344" bIns="45720" numCol="1" spcCol="1270" anchor="ctr" anchorCtr="0">
          <a:noAutofit/>
        </a:bodyPr>
        <a:lstStyle/>
        <a:p>
          <a:pPr marL="0" lvl="0" indent="0" algn="ctr" defTabSz="533400">
            <a:lnSpc>
              <a:spcPct val="90000"/>
            </a:lnSpc>
            <a:spcBef>
              <a:spcPct val="0"/>
            </a:spcBef>
            <a:spcAft>
              <a:spcPct val="35000"/>
            </a:spcAft>
            <a:buFont typeface="Wingdings" panose="05000000000000000000" pitchFamily="2" charset="2"/>
            <a:buNone/>
          </a:pPr>
          <a:r>
            <a:rPr lang="en-US" sz="1200" b="1" kern="1200" dirty="0"/>
            <a:t>With the current data, it was not possible to accurately predict a return-to-office status</a:t>
          </a:r>
        </a:p>
      </dsp:txBody>
      <dsp:txXfrm rot="10800000">
        <a:off x="1599038" y="4308056"/>
        <a:ext cx="4865724" cy="663378"/>
      </dsp:txXfrm>
    </dsp:sp>
    <dsp:sp modelId="{FD888C7B-302C-4F15-B374-928DC3D188AD}">
      <dsp:nvSpPr>
        <dsp:cNvPr id="0" name=""/>
        <dsp:cNvSpPr/>
      </dsp:nvSpPr>
      <dsp:spPr>
        <a:xfrm>
          <a:off x="1101505" y="4308056"/>
          <a:ext cx="663378" cy="66337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279C5-9253-4315-917A-76AAAC239C20}">
      <dsp:nvSpPr>
        <dsp:cNvPr id="0" name=""/>
        <dsp:cNvSpPr/>
      </dsp:nvSpPr>
      <dsp:spPr>
        <a:xfrm>
          <a:off x="-4097558" y="-628884"/>
          <a:ext cx="4882680" cy="4882680"/>
        </a:xfrm>
        <a:prstGeom prst="blockArc">
          <a:avLst>
            <a:gd name="adj1" fmla="val 18900000"/>
            <a:gd name="adj2" fmla="val 2700000"/>
            <a:gd name="adj3" fmla="val 442"/>
          </a:avLst>
        </a:prstGeom>
        <a:noFill/>
        <a:ln w="19050" cap="rnd"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D988F4-5186-4A89-B411-8ADA806490FD}">
      <dsp:nvSpPr>
        <dsp:cNvPr id="0" name=""/>
        <dsp:cNvSpPr/>
      </dsp:nvSpPr>
      <dsp:spPr>
        <a:xfrm>
          <a:off x="358231" y="226484"/>
          <a:ext cx="4662825" cy="453258"/>
        </a:xfrm>
        <a:prstGeom prst="rect">
          <a:avLst/>
        </a:prstGeom>
        <a:solidFill>
          <a:schemeClr val="accent4">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774"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b="1" kern="1200" dirty="0"/>
            <a:t>NOT ENOUGH DATA</a:t>
          </a:r>
        </a:p>
      </dsp:txBody>
      <dsp:txXfrm>
        <a:off x="358231" y="226484"/>
        <a:ext cx="4662825" cy="453258"/>
      </dsp:txXfrm>
    </dsp:sp>
    <dsp:sp modelId="{1E8028BA-3381-46CD-BE1A-A606406E8540}">
      <dsp:nvSpPr>
        <dsp:cNvPr id="0" name=""/>
        <dsp:cNvSpPr/>
      </dsp:nvSpPr>
      <dsp:spPr>
        <a:xfrm>
          <a:off x="60676" y="169827"/>
          <a:ext cx="566573" cy="566573"/>
        </a:xfrm>
        <a:prstGeom prst="ellipse">
          <a:avLst/>
        </a:prstGeom>
        <a:solidFill>
          <a:schemeClr val="lt1">
            <a:hueOff val="0"/>
            <a:satOff val="0"/>
            <a:lumOff val="0"/>
            <a:alphaOff val="0"/>
          </a:schemeClr>
        </a:solidFill>
        <a:ln w="19050" cap="rnd" cmpd="sng" algn="ctr">
          <a:solidFill>
            <a:schemeClr val="accent4">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C9191C-6EEA-4748-8F2B-E98929F15927}">
      <dsp:nvSpPr>
        <dsp:cNvPr id="0" name=""/>
        <dsp:cNvSpPr/>
      </dsp:nvSpPr>
      <dsp:spPr>
        <a:xfrm>
          <a:off x="668755" y="906155"/>
          <a:ext cx="4338033" cy="453258"/>
        </a:xfrm>
        <a:prstGeom prst="rect">
          <a:avLst/>
        </a:prstGeom>
        <a:solidFill>
          <a:schemeClr val="accent4">
            <a:shade val="50000"/>
            <a:hueOff val="-191098"/>
            <a:satOff val="-14357"/>
            <a:lumOff val="194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77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t>ONLY CATEGORY FEATURES – NO NUMERIC DATA</a:t>
          </a:r>
        </a:p>
      </dsp:txBody>
      <dsp:txXfrm>
        <a:off x="668755" y="906155"/>
        <a:ext cx="4338033" cy="453258"/>
      </dsp:txXfrm>
    </dsp:sp>
    <dsp:sp modelId="{E7773AD1-3CA5-4DD3-8189-69C464D4A41F}">
      <dsp:nvSpPr>
        <dsp:cNvPr id="0" name=""/>
        <dsp:cNvSpPr/>
      </dsp:nvSpPr>
      <dsp:spPr>
        <a:xfrm>
          <a:off x="385468" y="849497"/>
          <a:ext cx="566573" cy="566573"/>
        </a:xfrm>
        <a:prstGeom prst="ellipse">
          <a:avLst/>
        </a:prstGeom>
        <a:solidFill>
          <a:schemeClr val="lt1">
            <a:hueOff val="0"/>
            <a:satOff val="0"/>
            <a:lumOff val="0"/>
            <a:alphaOff val="0"/>
          </a:schemeClr>
        </a:solidFill>
        <a:ln w="19050" cap="rnd" cmpd="sng" algn="ctr">
          <a:solidFill>
            <a:schemeClr val="accent4">
              <a:shade val="50000"/>
              <a:hueOff val="-191098"/>
              <a:satOff val="-14357"/>
              <a:lumOff val="19496"/>
              <a:alphaOff val="0"/>
            </a:schemeClr>
          </a:solidFill>
          <a:prstDash val="solid"/>
        </a:ln>
        <a:effectLst/>
      </dsp:spPr>
      <dsp:style>
        <a:lnRef idx="2">
          <a:scrgbClr r="0" g="0" b="0"/>
        </a:lnRef>
        <a:fillRef idx="1">
          <a:scrgbClr r="0" g="0" b="0"/>
        </a:fillRef>
        <a:effectRef idx="0">
          <a:scrgbClr r="0" g="0" b="0"/>
        </a:effectRef>
        <a:fontRef idx="minor"/>
      </dsp:style>
    </dsp:sp>
    <dsp:sp modelId="{2F237A8F-FD24-4727-87AE-6810CBD7A47D}">
      <dsp:nvSpPr>
        <dsp:cNvPr id="0" name=""/>
        <dsp:cNvSpPr/>
      </dsp:nvSpPr>
      <dsp:spPr>
        <a:xfrm>
          <a:off x="768440" y="1585826"/>
          <a:ext cx="4238348" cy="453258"/>
        </a:xfrm>
        <a:prstGeom prst="rect">
          <a:avLst/>
        </a:prstGeom>
        <a:solidFill>
          <a:schemeClr val="accent4">
            <a:shade val="50000"/>
            <a:hueOff val="-382196"/>
            <a:satOff val="-28714"/>
            <a:lumOff val="389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774"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t>    MODEL CHOICE AND </a:t>
          </a:r>
          <a:r>
            <a:rPr lang="en-US" sz="1600" b="1" kern="1200" dirty="0">
              <a:solidFill>
                <a:prstClr val="white"/>
              </a:solidFill>
              <a:latin typeface="Trebuchet MS" panose="020B0603020202020204"/>
              <a:ea typeface="+mn-ea"/>
              <a:cs typeface="+mn-cs"/>
            </a:rPr>
            <a:t>VISUALIZATION</a:t>
          </a:r>
          <a:r>
            <a:rPr lang="en-US" sz="1600" b="1" kern="1200" dirty="0"/>
            <a:t> </a:t>
          </a:r>
        </a:p>
      </dsp:txBody>
      <dsp:txXfrm>
        <a:off x="768440" y="1585826"/>
        <a:ext cx="4238348" cy="453258"/>
      </dsp:txXfrm>
    </dsp:sp>
    <dsp:sp modelId="{729D41FC-0C38-4896-87CA-B80386238DB6}">
      <dsp:nvSpPr>
        <dsp:cNvPr id="0" name=""/>
        <dsp:cNvSpPr/>
      </dsp:nvSpPr>
      <dsp:spPr>
        <a:xfrm>
          <a:off x="485154" y="1529168"/>
          <a:ext cx="566573" cy="566573"/>
        </a:xfrm>
        <a:prstGeom prst="ellipse">
          <a:avLst/>
        </a:prstGeom>
        <a:solidFill>
          <a:schemeClr val="lt1">
            <a:hueOff val="0"/>
            <a:satOff val="0"/>
            <a:lumOff val="0"/>
            <a:alphaOff val="0"/>
          </a:schemeClr>
        </a:solidFill>
        <a:ln w="19050" cap="rnd" cmpd="sng" algn="ctr">
          <a:solidFill>
            <a:schemeClr val="accent4">
              <a:shade val="50000"/>
              <a:hueOff val="-382196"/>
              <a:satOff val="-28714"/>
              <a:lumOff val="38993"/>
              <a:alphaOff val="0"/>
            </a:schemeClr>
          </a:solidFill>
          <a:prstDash val="solid"/>
        </a:ln>
        <a:effectLst/>
      </dsp:spPr>
      <dsp:style>
        <a:lnRef idx="2">
          <a:scrgbClr r="0" g="0" b="0"/>
        </a:lnRef>
        <a:fillRef idx="1">
          <a:scrgbClr r="0" g="0" b="0"/>
        </a:fillRef>
        <a:effectRef idx="0">
          <a:scrgbClr r="0" g="0" b="0"/>
        </a:effectRef>
        <a:fontRef idx="minor"/>
      </dsp:style>
    </dsp:sp>
    <dsp:sp modelId="{3A36C04E-39B2-40A2-AF3C-DDC96D6B0C0F}">
      <dsp:nvSpPr>
        <dsp:cNvPr id="0" name=""/>
        <dsp:cNvSpPr/>
      </dsp:nvSpPr>
      <dsp:spPr>
        <a:xfrm>
          <a:off x="668755" y="2265496"/>
          <a:ext cx="4338033" cy="453258"/>
        </a:xfrm>
        <a:prstGeom prst="rect">
          <a:avLst/>
        </a:prstGeom>
        <a:solidFill>
          <a:srgbClr val="2E946B">
            <a:shade val="50000"/>
            <a:hueOff val="-191098"/>
            <a:satOff val="-14357"/>
            <a:lumOff val="19496"/>
            <a:alphaOff val="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774" tIns="35560" rIns="35560" bIns="35560" numCol="1" spcCol="1270" anchor="ctr" anchorCtr="0">
          <a:noAutofit/>
        </a:bodyPr>
        <a:lstStyle/>
        <a:p>
          <a:pPr marL="0" lvl="0" indent="0" algn="l" defTabSz="622300">
            <a:lnSpc>
              <a:spcPct val="90000"/>
            </a:lnSpc>
            <a:spcBef>
              <a:spcPct val="0"/>
            </a:spcBef>
            <a:spcAft>
              <a:spcPct val="35000"/>
            </a:spcAft>
            <a:buNone/>
          </a:pPr>
          <a:r>
            <a:rPr lang="en-US" sz="1200" b="1" kern="1200" dirty="0">
              <a:solidFill>
                <a:prstClr val="white"/>
              </a:solidFill>
              <a:latin typeface="Trebuchet MS" panose="020B0603020202020204"/>
              <a:ea typeface="+mn-ea"/>
              <a:cs typeface="+mn-cs"/>
            </a:rPr>
            <a:t>  KNOWING WHEN POOR RESULTS ARE ACCEPTABLE </a:t>
          </a:r>
        </a:p>
      </dsp:txBody>
      <dsp:txXfrm>
        <a:off x="668755" y="2265496"/>
        <a:ext cx="4338033" cy="453258"/>
      </dsp:txXfrm>
    </dsp:sp>
    <dsp:sp modelId="{6F4C903D-0627-4BB9-BAC7-05BD5298D3E8}">
      <dsp:nvSpPr>
        <dsp:cNvPr id="0" name=""/>
        <dsp:cNvSpPr/>
      </dsp:nvSpPr>
      <dsp:spPr>
        <a:xfrm>
          <a:off x="385468" y="2208839"/>
          <a:ext cx="566573" cy="566573"/>
        </a:xfrm>
        <a:prstGeom prst="ellipse">
          <a:avLst/>
        </a:prstGeom>
        <a:solidFill>
          <a:schemeClr val="lt1">
            <a:hueOff val="0"/>
            <a:satOff val="0"/>
            <a:lumOff val="0"/>
            <a:alphaOff val="0"/>
          </a:schemeClr>
        </a:solidFill>
        <a:ln w="19050" cap="rnd" cmpd="sng" algn="ctr">
          <a:solidFill>
            <a:schemeClr val="accent4">
              <a:shade val="50000"/>
              <a:hueOff val="-382196"/>
              <a:satOff val="-28714"/>
              <a:lumOff val="38993"/>
              <a:alphaOff val="0"/>
            </a:schemeClr>
          </a:solidFill>
          <a:prstDash val="solid"/>
        </a:ln>
        <a:effectLst/>
      </dsp:spPr>
      <dsp:style>
        <a:lnRef idx="2">
          <a:scrgbClr r="0" g="0" b="0"/>
        </a:lnRef>
        <a:fillRef idx="1">
          <a:scrgbClr r="0" g="0" b="0"/>
        </a:fillRef>
        <a:effectRef idx="0">
          <a:scrgbClr r="0" g="0" b="0"/>
        </a:effectRef>
        <a:fontRef idx="minor"/>
      </dsp:style>
    </dsp:sp>
    <dsp:sp modelId="{C18957D3-07CD-4B19-BAEC-2C5F7E9035C7}">
      <dsp:nvSpPr>
        <dsp:cNvPr id="0" name=""/>
        <dsp:cNvSpPr/>
      </dsp:nvSpPr>
      <dsp:spPr>
        <a:xfrm>
          <a:off x="343963" y="2945167"/>
          <a:ext cx="4662825" cy="453258"/>
        </a:xfrm>
        <a:prstGeom prst="rect">
          <a:avLst/>
        </a:prstGeom>
        <a:solidFill>
          <a:srgbClr val="2E946B">
            <a:shade val="50000"/>
            <a:hueOff val="0"/>
            <a:satOff val="0"/>
            <a:lumOff val="0"/>
            <a:alphaOff val="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9774" tIns="35560" rIns="35560" bIns="35560" numCol="1" spcCol="1270" anchor="ctr" anchorCtr="0">
          <a:noAutofit/>
        </a:bodyPr>
        <a:lstStyle/>
        <a:p>
          <a:pPr marL="0" lvl="0" indent="0" algn="ctr" defTabSz="711200">
            <a:lnSpc>
              <a:spcPct val="90000"/>
            </a:lnSpc>
            <a:spcBef>
              <a:spcPct val="0"/>
            </a:spcBef>
            <a:spcAft>
              <a:spcPct val="35000"/>
            </a:spcAft>
            <a:buNone/>
          </a:pPr>
          <a:r>
            <a:rPr lang="en-US" sz="1600" b="1" kern="1200" dirty="0"/>
            <a:t>   KNOWING WHEN ENOUGH IS ENOUGH</a:t>
          </a:r>
        </a:p>
      </dsp:txBody>
      <dsp:txXfrm>
        <a:off x="343963" y="2945167"/>
        <a:ext cx="4662825" cy="453258"/>
      </dsp:txXfrm>
    </dsp:sp>
    <dsp:sp modelId="{8E6EC5A3-7812-4CF8-9573-EC274004B98B}">
      <dsp:nvSpPr>
        <dsp:cNvPr id="0" name=""/>
        <dsp:cNvSpPr/>
      </dsp:nvSpPr>
      <dsp:spPr>
        <a:xfrm>
          <a:off x="60676" y="2888510"/>
          <a:ext cx="566573" cy="566573"/>
        </a:xfrm>
        <a:prstGeom prst="ellipse">
          <a:avLst/>
        </a:prstGeom>
        <a:solidFill>
          <a:schemeClr val="lt1">
            <a:hueOff val="0"/>
            <a:satOff val="0"/>
            <a:lumOff val="0"/>
            <a:alphaOff val="0"/>
          </a:schemeClr>
        </a:solidFill>
        <a:ln w="19050" cap="rnd" cmpd="sng" algn="ctr">
          <a:solidFill>
            <a:schemeClr val="accent4">
              <a:shade val="50000"/>
              <a:hueOff val="-191098"/>
              <a:satOff val="-14357"/>
              <a:lumOff val="194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3DB21-AFB3-4BE4-A1B2-6D7FFD718E38}">
      <dsp:nvSpPr>
        <dsp:cNvPr id="0" name=""/>
        <dsp:cNvSpPr/>
      </dsp:nvSpPr>
      <dsp:spPr>
        <a:xfrm rot="10800000">
          <a:off x="1136863" y="2080"/>
          <a:ext cx="3839535" cy="679048"/>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441"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OBTAIN ADDITIONAL DATA FROM PROLIFIC USERS</a:t>
          </a:r>
        </a:p>
      </dsp:txBody>
      <dsp:txXfrm rot="10800000">
        <a:off x="1306625" y="2080"/>
        <a:ext cx="3669773" cy="679048"/>
      </dsp:txXfrm>
    </dsp:sp>
    <dsp:sp modelId="{8E6C4C13-8FA1-487E-BC03-D20C39E21A08}">
      <dsp:nvSpPr>
        <dsp:cNvPr id="0" name=""/>
        <dsp:cNvSpPr/>
      </dsp:nvSpPr>
      <dsp:spPr>
        <a:xfrm>
          <a:off x="797338" y="2080"/>
          <a:ext cx="679048" cy="67904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C5F749-0F9C-49C1-9049-5CDECE9650A5}">
      <dsp:nvSpPr>
        <dsp:cNvPr id="0" name=""/>
        <dsp:cNvSpPr/>
      </dsp:nvSpPr>
      <dsp:spPr>
        <a:xfrm rot="10800000">
          <a:off x="1136863" y="883830"/>
          <a:ext cx="3839535" cy="679048"/>
        </a:xfrm>
        <a:prstGeom prst="homePlate">
          <a:avLst/>
        </a:prstGeom>
        <a:solidFill>
          <a:schemeClr val="accent2">
            <a:hueOff val="-904150"/>
            <a:satOff val="-552"/>
            <a:lumOff val="215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441"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a:t>SECONDARY SURVEY WITH CURRENT PARTICIPANTS AFTER 6 MONTHS</a:t>
          </a:r>
          <a:endParaRPr lang="en-US" sz="1500" b="1" kern="1200" dirty="0"/>
        </a:p>
      </dsp:txBody>
      <dsp:txXfrm rot="10800000">
        <a:off x="1306625" y="883830"/>
        <a:ext cx="3669773" cy="679048"/>
      </dsp:txXfrm>
    </dsp:sp>
    <dsp:sp modelId="{107ED758-7068-47F4-8061-45656E6A08EB}">
      <dsp:nvSpPr>
        <dsp:cNvPr id="0" name=""/>
        <dsp:cNvSpPr/>
      </dsp:nvSpPr>
      <dsp:spPr>
        <a:xfrm>
          <a:off x="797338" y="883830"/>
          <a:ext cx="679048" cy="67904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99EF94-7FE4-434D-B4B2-1ADE5A86D552}">
      <dsp:nvSpPr>
        <dsp:cNvPr id="0" name=""/>
        <dsp:cNvSpPr/>
      </dsp:nvSpPr>
      <dsp:spPr>
        <a:xfrm rot="10800000">
          <a:off x="1136863" y="1765579"/>
          <a:ext cx="3839535" cy="679048"/>
        </a:xfrm>
        <a:prstGeom prst="homePlate">
          <a:avLst/>
        </a:prstGeom>
        <a:solidFill>
          <a:schemeClr val="accent2">
            <a:hueOff val="-1808300"/>
            <a:satOff val="-1104"/>
            <a:lumOff val="43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441"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a:t>ATTEMPT DECISION TREE OR CLUSTERING</a:t>
          </a:r>
          <a:endParaRPr lang="en-US" sz="1500" b="1" kern="1200" dirty="0"/>
        </a:p>
      </dsp:txBody>
      <dsp:txXfrm rot="10800000">
        <a:off x="1306625" y="1765579"/>
        <a:ext cx="3669773" cy="679048"/>
      </dsp:txXfrm>
    </dsp:sp>
    <dsp:sp modelId="{103B6EC1-9EB4-42A0-BE48-B16073540EEF}">
      <dsp:nvSpPr>
        <dsp:cNvPr id="0" name=""/>
        <dsp:cNvSpPr/>
      </dsp:nvSpPr>
      <dsp:spPr>
        <a:xfrm>
          <a:off x="797338" y="1765579"/>
          <a:ext cx="679048" cy="67904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8000" r="-18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B698D-9FC8-4FD9-B96C-315F8158A782}">
      <dsp:nvSpPr>
        <dsp:cNvPr id="0" name=""/>
        <dsp:cNvSpPr/>
      </dsp:nvSpPr>
      <dsp:spPr>
        <a:xfrm rot="10800000">
          <a:off x="1136863" y="2647328"/>
          <a:ext cx="3839535" cy="679048"/>
        </a:xfrm>
        <a:prstGeom prst="homePlate">
          <a:avLst/>
        </a:prstGeom>
        <a:solidFill>
          <a:schemeClr val="accent2">
            <a:hueOff val="-2712450"/>
            <a:satOff val="-1656"/>
            <a:lumOff val="647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9441"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b="1" kern="1200"/>
            <a:t>EXPLORE MORE FOCUSED QUESTIONS ON INTELLECTUAL LIFE</a:t>
          </a:r>
          <a:endParaRPr lang="en-US" sz="1500" b="1" kern="1200" dirty="0"/>
        </a:p>
      </dsp:txBody>
      <dsp:txXfrm rot="10800000">
        <a:off x="1306625" y="2647328"/>
        <a:ext cx="3669773" cy="679048"/>
      </dsp:txXfrm>
    </dsp:sp>
    <dsp:sp modelId="{ACC87ECF-0EA2-4BC0-8D8F-0C0D591ED7C6}">
      <dsp:nvSpPr>
        <dsp:cNvPr id="0" name=""/>
        <dsp:cNvSpPr/>
      </dsp:nvSpPr>
      <dsp:spPr>
        <a:xfrm>
          <a:off x="797338" y="2647328"/>
          <a:ext cx="679048" cy="67904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68529-5335-44B9-BA4E-C58238174162}">
      <dsp:nvSpPr>
        <dsp:cNvPr id="0" name=""/>
        <dsp:cNvSpPr/>
      </dsp:nvSpPr>
      <dsp:spPr>
        <a:xfrm rot="10800000">
          <a:off x="1888994" y="0"/>
          <a:ext cx="6030412" cy="114662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628"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The 2020-2021 global pandemic caused businesses to shift how the workplace existed almost overnight</a:t>
          </a:r>
          <a:endParaRPr lang="en-US" sz="1900" kern="1200" dirty="0">
            <a:solidFill>
              <a:schemeClr val="tx1"/>
            </a:solidFill>
          </a:endParaRPr>
        </a:p>
      </dsp:txBody>
      <dsp:txXfrm rot="10800000">
        <a:off x="2175649" y="0"/>
        <a:ext cx="5743757" cy="1146620"/>
      </dsp:txXfrm>
    </dsp:sp>
    <dsp:sp modelId="{8EF56885-C85A-47D5-B605-FBA0B30207B1}">
      <dsp:nvSpPr>
        <dsp:cNvPr id="0" name=""/>
        <dsp:cNvSpPr/>
      </dsp:nvSpPr>
      <dsp:spPr>
        <a:xfrm>
          <a:off x="1232283" y="241"/>
          <a:ext cx="1146620" cy="114662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C5C37F-9BE4-4C24-B689-B072EF1A60B9}">
      <dsp:nvSpPr>
        <dsp:cNvPr id="0" name=""/>
        <dsp:cNvSpPr/>
      </dsp:nvSpPr>
      <dsp:spPr>
        <a:xfrm rot="10800000">
          <a:off x="1805593" y="1489137"/>
          <a:ext cx="6030412" cy="114662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628"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Many businesses and employees were forced into considering remote working as both a temporary and permanent way of existing</a:t>
          </a:r>
          <a:endParaRPr lang="en-US" sz="1900" kern="1200" dirty="0">
            <a:solidFill>
              <a:schemeClr val="tx1"/>
            </a:solidFill>
          </a:endParaRPr>
        </a:p>
      </dsp:txBody>
      <dsp:txXfrm rot="10800000">
        <a:off x="2092248" y="1489137"/>
        <a:ext cx="5743757" cy="1146620"/>
      </dsp:txXfrm>
    </dsp:sp>
    <dsp:sp modelId="{C170ECC4-466F-4BDD-9B1A-7A9DDFF4CAAA}">
      <dsp:nvSpPr>
        <dsp:cNvPr id="0" name=""/>
        <dsp:cNvSpPr/>
      </dsp:nvSpPr>
      <dsp:spPr>
        <a:xfrm>
          <a:off x="1232283" y="1489137"/>
          <a:ext cx="1146620" cy="114662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1391C2-5177-446C-9AFF-FC987DA87337}">
      <dsp:nvSpPr>
        <dsp:cNvPr id="0" name=""/>
        <dsp:cNvSpPr/>
      </dsp:nvSpPr>
      <dsp:spPr>
        <a:xfrm rot="10800000">
          <a:off x="1805593" y="2978032"/>
          <a:ext cx="6030412" cy="1146620"/>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5628" tIns="72390" rIns="135128"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solidFill>
                <a:schemeClr val="tx1"/>
              </a:solidFill>
            </a:rPr>
            <a:t>This dataset was created and gathered for this project and may be used publicly</a:t>
          </a:r>
        </a:p>
      </dsp:txBody>
      <dsp:txXfrm rot="10800000">
        <a:off x="2092248" y="2978032"/>
        <a:ext cx="5743757" cy="1146620"/>
      </dsp:txXfrm>
    </dsp:sp>
    <dsp:sp modelId="{435DDDC1-61C0-4D6F-8BDC-90624870AE81}">
      <dsp:nvSpPr>
        <dsp:cNvPr id="0" name=""/>
        <dsp:cNvSpPr/>
      </dsp:nvSpPr>
      <dsp:spPr>
        <a:xfrm>
          <a:off x="1232283" y="2978032"/>
          <a:ext cx="1146620" cy="114662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1D708-0A88-43A6-809B-66602266B164}">
      <dsp:nvSpPr>
        <dsp:cNvPr id="0" name=""/>
        <dsp:cNvSpPr/>
      </dsp:nvSpPr>
      <dsp:spPr>
        <a:xfrm>
          <a:off x="1" y="1815"/>
          <a:ext cx="1792284" cy="1964865"/>
        </a:xfrm>
        <a:prstGeom prst="rect">
          <a:avLst/>
        </a:prstGeom>
        <a:solidFill>
          <a:srgbClr val="5FCBEF">
            <a:hueOff val="0"/>
            <a:satOff val="0"/>
            <a:lumOff val="0"/>
            <a:alphaOff val="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solidFill>
                <a:schemeClr val="tx1"/>
              </a:solidFill>
            </a:rPr>
            <a:t>This </a:t>
          </a:r>
          <a:r>
            <a:rPr lang="en-US" sz="2000" kern="1200" dirty="0">
              <a:solidFill>
                <a:prstClr val="black"/>
              </a:solidFill>
              <a:latin typeface="Trebuchet MS" panose="020B0603020202020204"/>
              <a:ea typeface="+mn-ea"/>
              <a:cs typeface="+mn-cs"/>
            </a:rPr>
            <a:t>dataset</a:t>
          </a:r>
          <a:r>
            <a:rPr lang="en-US" sz="2000" kern="1200" dirty="0">
              <a:solidFill>
                <a:schemeClr val="tx1"/>
              </a:solidFill>
            </a:rPr>
            <a:t> is very small – 123 total records</a:t>
          </a:r>
        </a:p>
      </dsp:txBody>
      <dsp:txXfrm>
        <a:off x="1" y="1815"/>
        <a:ext cx="1792284" cy="1964865"/>
      </dsp:txXfrm>
    </dsp:sp>
    <dsp:sp modelId="{7DD78DBB-7FB0-48ED-AF05-219BDB1B9A84}">
      <dsp:nvSpPr>
        <dsp:cNvPr id="0" name=""/>
        <dsp:cNvSpPr/>
      </dsp:nvSpPr>
      <dsp:spPr>
        <a:xfrm>
          <a:off x="0" y="2063896"/>
          <a:ext cx="1792288" cy="1944314"/>
        </a:xfrm>
        <a:prstGeom prst="rect">
          <a:avLst/>
        </a:prstGeom>
        <a:solidFill>
          <a:srgbClr val="5FCBEF">
            <a:hueOff val="0"/>
            <a:satOff val="0"/>
            <a:lumOff val="0"/>
            <a:alphaOff val="0"/>
          </a:srgbClr>
        </a:solidFill>
        <a:ln w="19050" cap="rnd"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US" sz="2000" kern="1200" dirty="0">
              <a:solidFill>
                <a:prstClr val="black"/>
              </a:solidFill>
              <a:latin typeface="Trebuchet MS" panose="020B0603020202020204"/>
              <a:ea typeface="+mn-ea"/>
              <a:cs typeface="+mn-cs"/>
            </a:rPr>
            <a:t>20 different categories of data </a:t>
          </a:r>
        </a:p>
      </dsp:txBody>
      <dsp:txXfrm>
        <a:off x="0" y="2063896"/>
        <a:ext cx="1792288" cy="19443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52B10-8057-4DEF-A0EE-1C8613E37E9B}">
      <dsp:nvSpPr>
        <dsp:cNvPr id="0" name=""/>
        <dsp:cNvSpPr/>
      </dsp:nvSpPr>
      <dsp:spPr>
        <a:xfrm>
          <a:off x="193446" y="1133689"/>
          <a:ext cx="5031232" cy="3580281"/>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820AF-EEC5-4168-86BF-FF77FBF6FCAB}">
      <dsp:nvSpPr>
        <dsp:cNvPr id="0" name=""/>
        <dsp:cNvSpPr/>
      </dsp:nvSpPr>
      <dsp:spPr>
        <a:xfrm>
          <a:off x="0" y="704696"/>
          <a:ext cx="4837785" cy="3386633"/>
        </a:xfrm>
        <a:prstGeom prst="rect">
          <a:avLst/>
        </a:prstGeom>
        <a:blipFill>
          <a:blip xmlns:r="http://schemas.openxmlformats.org/officeDocument/2006/relationships" r:embed="rId1"/>
          <a:srcRect/>
          <a:stretch>
            <a:fillRect l="-3000" r="-3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2A8CE-C99B-49BE-AE70-2F5FB332C915}">
      <dsp:nvSpPr>
        <dsp:cNvPr id="0" name=""/>
        <dsp:cNvSpPr/>
      </dsp:nvSpPr>
      <dsp:spPr>
        <a:xfrm>
          <a:off x="390144" y="4092532"/>
          <a:ext cx="4641088" cy="424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0" tIns="76200" rIns="203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MISSING VALUES</a:t>
          </a:r>
        </a:p>
      </dsp:txBody>
      <dsp:txXfrm>
        <a:off x="390144" y="4092532"/>
        <a:ext cx="4641088" cy="424982"/>
      </dsp:txXfrm>
    </dsp:sp>
    <dsp:sp modelId="{7F4F7B11-9130-4ABB-BF02-08DFC7F684C0}">
      <dsp:nvSpPr>
        <dsp:cNvPr id="0" name=""/>
        <dsp:cNvSpPr/>
      </dsp:nvSpPr>
      <dsp:spPr>
        <a:xfrm>
          <a:off x="5429504" y="1133689"/>
          <a:ext cx="2300224" cy="358028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B40FF2-A9C3-4328-83AE-AE7B984ABC8E}">
      <dsp:nvSpPr>
        <dsp:cNvPr id="0" name=""/>
        <dsp:cNvSpPr/>
      </dsp:nvSpPr>
      <dsp:spPr>
        <a:xfrm>
          <a:off x="4788570" y="552106"/>
          <a:ext cx="970828" cy="970812"/>
        </a:xfrm>
        <a:prstGeom prst="donut">
          <a:avLst>
            <a:gd name="adj" fmla="val 110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4F288-BFEC-454F-AAF9-70F277140BB2}">
      <dsp:nvSpPr>
        <dsp:cNvPr id="0" name=""/>
        <dsp:cNvSpPr/>
      </dsp:nvSpPr>
      <dsp:spPr>
        <a:xfrm>
          <a:off x="159464" y="1415"/>
          <a:ext cx="3277091" cy="2230370"/>
        </a:xfrm>
        <a:prstGeom prst="rect">
          <a:avLst/>
        </a:prstGeom>
        <a:blipFill>
          <a:blip xmlns:r="http://schemas.openxmlformats.org/officeDocument/2006/relationships" r:embed="rId1"/>
          <a:srcRect/>
          <a:stretch>
            <a:fillRect l="-10000" r="-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D3B3B8-11F3-4DFF-907E-4C639464D730}">
      <dsp:nvSpPr>
        <dsp:cNvPr id="0" name=""/>
        <dsp:cNvSpPr/>
      </dsp:nvSpPr>
      <dsp:spPr>
        <a:xfrm>
          <a:off x="4895390" y="650983"/>
          <a:ext cx="757188" cy="757176"/>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SUMMARY</a:t>
          </a:r>
        </a:p>
      </dsp:txBody>
      <dsp:txXfrm>
        <a:off x="5006278" y="761869"/>
        <a:ext cx="535412" cy="535404"/>
      </dsp:txXfrm>
    </dsp:sp>
    <dsp:sp modelId="{20F5D159-E7B0-4E05-A1D7-F9F75006C806}">
      <dsp:nvSpPr>
        <dsp:cNvPr id="0" name=""/>
        <dsp:cNvSpPr/>
      </dsp:nvSpPr>
      <dsp:spPr>
        <a:xfrm>
          <a:off x="3650745" y="2166949"/>
          <a:ext cx="193020" cy="193020"/>
        </a:xfrm>
        <a:prstGeom prst="flowChartConnector">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2D374-FD60-4122-957E-45F6E9362F16}">
      <dsp:nvSpPr>
        <dsp:cNvPr id="0" name=""/>
        <dsp:cNvSpPr/>
      </dsp:nvSpPr>
      <dsp:spPr>
        <a:xfrm>
          <a:off x="1818347" y="3307942"/>
          <a:ext cx="970828" cy="970812"/>
        </a:xfrm>
        <a:prstGeom prst="donut">
          <a:avLst>
            <a:gd name="adj" fmla="val 110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E05139-3823-4446-BB89-58544777DB9F}">
      <dsp:nvSpPr>
        <dsp:cNvPr id="0" name=""/>
        <dsp:cNvSpPr/>
      </dsp:nvSpPr>
      <dsp:spPr>
        <a:xfrm>
          <a:off x="3911692" y="2637169"/>
          <a:ext cx="3534201" cy="2327579"/>
        </a:xfrm>
        <a:prstGeom prst="rect">
          <a:avLst/>
        </a:prstGeom>
        <a:blipFill>
          <a:blip xmlns:r="http://schemas.openxmlformats.org/officeDocument/2006/relationships" r:embed="rId2"/>
          <a:srcRect/>
          <a:stretch>
            <a:fillRect l="-9000" r="-9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9F76F3-8E4C-4A27-A43A-E8F5318D3450}">
      <dsp:nvSpPr>
        <dsp:cNvPr id="0" name=""/>
        <dsp:cNvSpPr/>
      </dsp:nvSpPr>
      <dsp:spPr>
        <a:xfrm>
          <a:off x="1937246" y="3410812"/>
          <a:ext cx="757188" cy="757176"/>
        </a:xfrm>
        <a:prstGeom prst="ellipse">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STR</a:t>
          </a:r>
        </a:p>
      </dsp:txBody>
      <dsp:txXfrm>
        <a:off x="2048134" y="3521698"/>
        <a:ext cx="535412" cy="5354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279C5-9253-4315-917A-76AAAC239C20}">
      <dsp:nvSpPr>
        <dsp:cNvPr id="0" name=""/>
        <dsp:cNvSpPr/>
      </dsp:nvSpPr>
      <dsp:spPr>
        <a:xfrm>
          <a:off x="-4097558" y="-628884"/>
          <a:ext cx="4882680" cy="4882680"/>
        </a:xfrm>
        <a:prstGeom prst="blockArc">
          <a:avLst>
            <a:gd name="adj1" fmla="val 18900000"/>
            <a:gd name="adj2" fmla="val 2700000"/>
            <a:gd name="adj3" fmla="val 442"/>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1C66-752B-411E-833C-35085A81FF64}">
      <dsp:nvSpPr>
        <dsp:cNvPr id="0" name=""/>
        <dsp:cNvSpPr/>
      </dsp:nvSpPr>
      <dsp:spPr>
        <a:xfrm>
          <a:off x="504909" y="362491"/>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LOGISTIC REGRESSION MODEL 1</a:t>
          </a:r>
        </a:p>
      </dsp:txBody>
      <dsp:txXfrm>
        <a:off x="504909" y="362491"/>
        <a:ext cx="4501879" cy="724982"/>
      </dsp:txXfrm>
    </dsp:sp>
    <dsp:sp modelId="{729D41FC-0C38-4896-87CA-B80386238DB6}">
      <dsp:nvSpPr>
        <dsp:cNvPr id="0" name=""/>
        <dsp:cNvSpPr/>
      </dsp:nvSpPr>
      <dsp:spPr>
        <a:xfrm>
          <a:off x="51795" y="271868"/>
          <a:ext cx="906227" cy="906227"/>
        </a:xfrm>
        <a:prstGeom prst="ellipse">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ACA709-DA66-45B4-B82F-FA18A5EF0655}">
      <dsp:nvSpPr>
        <dsp:cNvPr id="0" name=""/>
        <dsp:cNvSpPr/>
      </dsp:nvSpPr>
      <dsp:spPr>
        <a:xfrm>
          <a:off x="768440" y="1449964"/>
          <a:ext cx="4238348"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        ALL FEATURES</a:t>
          </a:r>
        </a:p>
      </dsp:txBody>
      <dsp:txXfrm>
        <a:off x="768440" y="1449964"/>
        <a:ext cx="4238348" cy="724982"/>
      </dsp:txXfrm>
    </dsp:sp>
    <dsp:sp modelId="{6F4C903D-0627-4BB9-BAC7-05BD5298D3E8}">
      <dsp:nvSpPr>
        <dsp:cNvPr id="0" name=""/>
        <dsp:cNvSpPr/>
      </dsp:nvSpPr>
      <dsp:spPr>
        <a:xfrm>
          <a:off x="315326" y="1359341"/>
          <a:ext cx="906227" cy="906227"/>
        </a:xfrm>
        <a:prstGeom prst="ellipse">
          <a:avLst/>
        </a:prstGeom>
        <a:solidFill>
          <a:schemeClr val="accent4">
            <a:lumMod val="60000"/>
            <a:lumOff val="4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B310A-4077-4D29-A3E7-89C5E8CC9C40}">
      <dsp:nvSpPr>
        <dsp:cNvPr id="0" name=""/>
        <dsp:cNvSpPr/>
      </dsp:nvSpPr>
      <dsp:spPr>
        <a:xfrm>
          <a:off x="504909" y="2537437"/>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   4 FEATURES HIGHLIGHTED</a:t>
          </a:r>
        </a:p>
      </dsp:txBody>
      <dsp:txXfrm>
        <a:off x="504909" y="2537437"/>
        <a:ext cx="4501879" cy="724982"/>
      </dsp:txXfrm>
    </dsp:sp>
    <dsp:sp modelId="{8E6EC5A3-7812-4CF8-9573-EC274004B98B}">
      <dsp:nvSpPr>
        <dsp:cNvPr id="0" name=""/>
        <dsp:cNvSpPr/>
      </dsp:nvSpPr>
      <dsp:spPr>
        <a:xfrm>
          <a:off x="51795" y="2446814"/>
          <a:ext cx="906227" cy="906227"/>
        </a:xfrm>
        <a:prstGeom prst="ellipse">
          <a:avLst/>
        </a:prstGeom>
        <a:solidFill>
          <a:schemeClr val="accent2">
            <a:lumMod val="75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9F798-96BA-44E7-830A-A4296217F70E}">
      <dsp:nvSpPr>
        <dsp:cNvPr id="0" name=""/>
        <dsp:cNvSpPr/>
      </dsp:nvSpPr>
      <dsp:spPr>
        <a:xfrm>
          <a:off x="477585" y="0"/>
          <a:ext cx="1986660" cy="1986632"/>
        </a:xfrm>
        <a:prstGeom prst="ellipse">
          <a:avLst/>
        </a:prstGeom>
        <a:solidFill>
          <a:schemeClr val="accent2">
            <a:alpha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LIFEGOAL CATEGORY</a:t>
          </a:r>
        </a:p>
      </dsp:txBody>
      <dsp:txXfrm>
        <a:off x="768525" y="290936"/>
        <a:ext cx="1404780" cy="1404760"/>
      </dsp:txXfrm>
    </dsp:sp>
    <dsp:sp modelId="{7F8C1B12-62C9-46FE-944A-16F57BED065A}">
      <dsp:nvSpPr>
        <dsp:cNvPr id="0" name=""/>
        <dsp:cNvSpPr/>
      </dsp:nvSpPr>
      <dsp:spPr>
        <a:xfrm>
          <a:off x="1500137" y="1324973"/>
          <a:ext cx="1986660" cy="1986632"/>
        </a:xfrm>
        <a:prstGeom prst="ellipse">
          <a:avLst/>
        </a:prstGeom>
        <a:solidFill>
          <a:schemeClr val="tx2">
            <a:lumMod val="60000"/>
            <a:lumOff val="40000"/>
            <a:alpha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PHYSICAL HEALTH TX</a:t>
          </a:r>
        </a:p>
      </dsp:txBody>
      <dsp:txXfrm>
        <a:off x="1791077" y="1615909"/>
        <a:ext cx="1404780" cy="1404760"/>
      </dsp:txXfrm>
    </dsp:sp>
    <dsp:sp modelId="{169BE7FA-C172-401C-8AB0-D68E2B3DEDFB}">
      <dsp:nvSpPr>
        <dsp:cNvPr id="0" name=""/>
        <dsp:cNvSpPr/>
      </dsp:nvSpPr>
      <dsp:spPr>
        <a:xfrm>
          <a:off x="2521480" y="0"/>
          <a:ext cx="1986660" cy="1986632"/>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HOME TO OFFICE DISTANCE</a:t>
          </a:r>
        </a:p>
      </dsp:txBody>
      <dsp:txXfrm>
        <a:off x="2812420" y="290936"/>
        <a:ext cx="1404780" cy="1404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279C5-9253-4315-917A-76AAAC239C20}">
      <dsp:nvSpPr>
        <dsp:cNvPr id="0" name=""/>
        <dsp:cNvSpPr/>
      </dsp:nvSpPr>
      <dsp:spPr>
        <a:xfrm>
          <a:off x="-4097558" y="-628884"/>
          <a:ext cx="4882680" cy="4882680"/>
        </a:xfrm>
        <a:prstGeom prst="blockArc">
          <a:avLst>
            <a:gd name="adj1" fmla="val 18900000"/>
            <a:gd name="adj2" fmla="val 2700000"/>
            <a:gd name="adj3" fmla="val 442"/>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1C66-752B-411E-833C-35085A81FF64}">
      <dsp:nvSpPr>
        <dsp:cNvPr id="0" name=""/>
        <dsp:cNvSpPr/>
      </dsp:nvSpPr>
      <dsp:spPr>
        <a:xfrm>
          <a:off x="504909" y="362491"/>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LOGISTIC REGRESSION MODEL 2</a:t>
          </a:r>
        </a:p>
      </dsp:txBody>
      <dsp:txXfrm>
        <a:off x="504909" y="362491"/>
        <a:ext cx="4501879" cy="724982"/>
      </dsp:txXfrm>
    </dsp:sp>
    <dsp:sp modelId="{729D41FC-0C38-4896-87CA-B80386238DB6}">
      <dsp:nvSpPr>
        <dsp:cNvPr id="0" name=""/>
        <dsp:cNvSpPr/>
      </dsp:nvSpPr>
      <dsp:spPr>
        <a:xfrm>
          <a:off x="51795" y="271868"/>
          <a:ext cx="906227" cy="906227"/>
        </a:xfrm>
        <a:prstGeom prst="ellipse">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ACA709-DA66-45B4-B82F-FA18A5EF0655}">
      <dsp:nvSpPr>
        <dsp:cNvPr id="0" name=""/>
        <dsp:cNvSpPr/>
      </dsp:nvSpPr>
      <dsp:spPr>
        <a:xfrm>
          <a:off x="768440" y="1449964"/>
          <a:ext cx="4238348"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  VIF IDENTIFIED FEATURES</a:t>
          </a:r>
        </a:p>
      </dsp:txBody>
      <dsp:txXfrm>
        <a:off x="768440" y="1449964"/>
        <a:ext cx="4238348" cy="724982"/>
      </dsp:txXfrm>
    </dsp:sp>
    <dsp:sp modelId="{6F4C903D-0627-4BB9-BAC7-05BD5298D3E8}">
      <dsp:nvSpPr>
        <dsp:cNvPr id="0" name=""/>
        <dsp:cNvSpPr/>
      </dsp:nvSpPr>
      <dsp:spPr>
        <a:xfrm>
          <a:off x="315326" y="1359341"/>
          <a:ext cx="906227" cy="906227"/>
        </a:xfrm>
        <a:prstGeom prst="ellipse">
          <a:avLst/>
        </a:prstGeom>
        <a:solidFill>
          <a:schemeClr val="accent4">
            <a:lumMod val="60000"/>
            <a:lumOff val="4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B310A-4077-4D29-A3E7-89C5E8CC9C40}">
      <dsp:nvSpPr>
        <dsp:cNvPr id="0" name=""/>
        <dsp:cNvSpPr/>
      </dsp:nvSpPr>
      <dsp:spPr>
        <a:xfrm>
          <a:off x="504909" y="2537437"/>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50800" rIns="50800" bIns="508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tx1"/>
              </a:solidFill>
            </a:rPr>
            <a:t>             NO CHANGES</a:t>
          </a:r>
        </a:p>
      </dsp:txBody>
      <dsp:txXfrm>
        <a:off x="504909" y="2537437"/>
        <a:ext cx="4501879" cy="724982"/>
      </dsp:txXfrm>
    </dsp:sp>
    <dsp:sp modelId="{8E6EC5A3-7812-4CF8-9573-EC274004B98B}">
      <dsp:nvSpPr>
        <dsp:cNvPr id="0" name=""/>
        <dsp:cNvSpPr/>
      </dsp:nvSpPr>
      <dsp:spPr>
        <a:xfrm>
          <a:off x="51795" y="2446814"/>
          <a:ext cx="906227" cy="906227"/>
        </a:xfrm>
        <a:prstGeom prst="ellipse">
          <a:avLst/>
        </a:prstGeom>
        <a:solidFill>
          <a:schemeClr val="accent2">
            <a:lumMod val="75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D279C5-9253-4315-917A-76AAAC239C20}">
      <dsp:nvSpPr>
        <dsp:cNvPr id="0" name=""/>
        <dsp:cNvSpPr/>
      </dsp:nvSpPr>
      <dsp:spPr>
        <a:xfrm>
          <a:off x="-4097558" y="-628884"/>
          <a:ext cx="4882680" cy="4882680"/>
        </a:xfrm>
        <a:prstGeom prst="blockArc">
          <a:avLst>
            <a:gd name="adj1" fmla="val 18900000"/>
            <a:gd name="adj2" fmla="val 2700000"/>
            <a:gd name="adj3" fmla="val 442"/>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C01C66-752B-411E-833C-35085A81FF64}">
      <dsp:nvSpPr>
        <dsp:cNvPr id="0" name=""/>
        <dsp:cNvSpPr/>
      </dsp:nvSpPr>
      <dsp:spPr>
        <a:xfrm>
          <a:off x="504909" y="362491"/>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     LOGISTIC REGRESSION MODEL 3</a:t>
          </a:r>
        </a:p>
      </dsp:txBody>
      <dsp:txXfrm>
        <a:off x="504909" y="362491"/>
        <a:ext cx="4501879" cy="724982"/>
      </dsp:txXfrm>
    </dsp:sp>
    <dsp:sp modelId="{729D41FC-0C38-4896-87CA-B80386238DB6}">
      <dsp:nvSpPr>
        <dsp:cNvPr id="0" name=""/>
        <dsp:cNvSpPr/>
      </dsp:nvSpPr>
      <dsp:spPr>
        <a:xfrm>
          <a:off x="51795" y="271868"/>
          <a:ext cx="906227" cy="906227"/>
        </a:xfrm>
        <a:prstGeom prst="ellipse">
          <a:avLst/>
        </a:prstGeom>
        <a:solidFill>
          <a:schemeClr val="accent2"/>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ACA709-DA66-45B4-B82F-FA18A5EF0655}">
      <dsp:nvSpPr>
        <dsp:cNvPr id="0" name=""/>
        <dsp:cNvSpPr/>
      </dsp:nvSpPr>
      <dsp:spPr>
        <a:xfrm>
          <a:off x="768440" y="1449964"/>
          <a:ext cx="4238348"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rPr>
            <a:t>   4 MOST IMPORTANT FEATURES</a:t>
          </a:r>
        </a:p>
      </dsp:txBody>
      <dsp:txXfrm>
        <a:off x="768440" y="1449964"/>
        <a:ext cx="4238348" cy="724982"/>
      </dsp:txXfrm>
    </dsp:sp>
    <dsp:sp modelId="{6F4C903D-0627-4BB9-BAC7-05BD5298D3E8}">
      <dsp:nvSpPr>
        <dsp:cNvPr id="0" name=""/>
        <dsp:cNvSpPr/>
      </dsp:nvSpPr>
      <dsp:spPr>
        <a:xfrm>
          <a:off x="315326" y="1359341"/>
          <a:ext cx="906227" cy="906227"/>
        </a:xfrm>
        <a:prstGeom prst="ellipse">
          <a:avLst/>
        </a:prstGeom>
        <a:solidFill>
          <a:schemeClr val="accent4">
            <a:lumMod val="60000"/>
            <a:lumOff val="40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B310A-4077-4D29-A3E7-89C5E8CC9C40}">
      <dsp:nvSpPr>
        <dsp:cNvPr id="0" name=""/>
        <dsp:cNvSpPr/>
      </dsp:nvSpPr>
      <dsp:spPr>
        <a:xfrm>
          <a:off x="504909" y="2537437"/>
          <a:ext cx="4501879" cy="72498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5455"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1"/>
              </a:solidFill>
            </a:rPr>
            <a:t>NEW LAYER OF LIFEGOAL IMPORTANCE FOUND</a:t>
          </a:r>
          <a:endParaRPr lang="en-US" sz="1800" b="1" kern="1200" dirty="0">
            <a:solidFill>
              <a:schemeClr val="tx1"/>
            </a:solidFill>
          </a:endParaRPr>
        </a:p>
      </dsp:txBody>
      <dsp:txXfrm>
        <a:off x="504909" y="2537437"/>
        <a:ext cx="4501879" cy="724982"/>
      </dsp:txXfrm>
    </dsp:sp>
    <dsp:sp modelId="{8E6EC5A3-7812-4CF8-9573-EC274004B98B}">
      <dsp:nvSpPr>
        <dsp:cNvPr id="0" name=""/>
        <dsp:cNvSpPr/>
      </dsp:nvSpPr>
      <dsp:spPr>
        <a:xfrm>
          <a:off x="51795" y="2446814"/>
          <a:ext cx="906227" cy="906227"/>
        </a:xfrm>
        <a:prstGeom prst="ellipse">
          <a:avLst/>
        </a:prstGeom>
        <a:solidFill>
          <a:schemeClr val="accent2">
            <a:lumMod val="7500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PictureCircles">
  <dgm:title val=""/>
  <dgm:desc val=""/>
  <dgm:catLst>
    <dgm:cat type="picture" pri="17000"/>
    <dgm:cat type="pictureconvert" pri="1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3" destOrd="0"/>
      </dgm:cxnLst>
      <dgm:bg/>
      <dgm:whole/>
    </dgm:dataModel>
  </dgm:clrData>
  <dgm:layoutNode name="Name0">
    <dgm:varLst>
      <dgm:chMax/>
      <dgm:chPref/>
      <dgm:dir/>
    </dgm:varLst>
    <dgm:alg type="lin">
      <dgm:param type="linDir" val="fromT"/>
      <dgm:param type="fallback" val="2D"/>
      <dgm:param type="horzAlign" val="ctr"/>
      <dgm:param type="nodeVertAlign" val="t"/>
    </dgm:alg>
    <dgm:shape xmlns:r="http://schemas.openxmlformats.org/officeDocument/2006/relationships" r:blip="">
      <dgm:adjLst/>
    </dgm:shape>
    <dgm:choose name="Name1">
      <dgm:if name="Name2" axis="ch" ptType="node" func="cnt" op="gte" val="2">
        <dgm:constrLst>
          <dgm:constr type="primFontSz" for="des" ptType="node" op="equ" val="65"/>
          <dgm:constr type="w" for="ch" forName="composite" refType="h" refFor="ch" refForName="composite" fact="2.9499"/>
          <dgm:constr type="h" for="ch" forName="composite" refType="h"/>
          <dgm:constr type="h" for="ch" forName="ConnectorComposite" refType="w" refFor="ch" refForName="composite" op="equ" fact="0.1685"/>
          <dgm:constr type="w" for="ch" forName="ConnectorComposite" refType="h" refFor="ch" refForName="ConnectorComposite" op="equ"/>
        </dgm:constrLst>
      </dgm:if>
      <dgm:else name="Name3">
        <dgm:constrLst>
          <dgm:constr type="primFontSz" for="des" ptType="node" op="equ" val="65"/>
          <dgm:constr type="w" for="ch" forName="composite" refType="h" refFor="ch" refForName="composite" fact="1.9752"/>
          <dgm:constr type="h" for="ch" forName="composite" refType="h"/>
          <dgm:constr type="h" for="ch" forName="ConnectorComposite" refType="w" refFor="ch" refForName="composite" op="equ" fact="0.1685"/>
          <dgm:constr type="w" for="ch" forName="ConnectorComposite" refType="h" refFor="ch" refForName="ConnectorComposite" op="equ"/>
        </dgm:constrLst>
      </dgm:else>
    </dgm:choose>
    <dgm:forEach name="nodesForEach" axis="ch" ptType="node">
      <dgm:layoutNode name="composite">
        <dgm:alg type="composite"/>
        <dgm:shape xmlns:r="http://schemas.openxmlformats.org/officeDocument/2006/relationships" r:blip="">
          <dgm:adjLst/>
        </dgm:shape>
        <dgm:choose name="Name4">
          <dgm:if name="Name5" axis="precedSib" ptType="sibTrans" func="cnt" op="lte" val="0">
            <dgm:choose name="Name6">
              <dgm:if name="Name7" axis="followSib" ptType="sibTrans" func="cnt" op="lte" val="0">
                <dgm:choose name="Name8">
                  <dgm:if name="Name9" func="var" arg="dir" op="equ" val="norm">
                    <dgm:constrLst>
                      <dgm:constr type="l" for="ch" forName="Accent" refType="w" fact="0.4937"/>
                      <dgm:constr type="t" for="ch" forName="Accent" refType="h" fact="0"/>
                      <dgm:constr type="h" for="ch" forName="Accent" refType="w" refFor="ch" refForName="Accent"/>
                      <dgm:constr type="w" for="ch" forName="Accent" refType="w" fact="0.5063"/>
                      <dgm:constr type="l" for="ch" forName="Parent" refType="w" fact="0.5494"/>
                      <dgm:constr type="t" for="ch" forName="Parent" refType="h" fact="0.11"/>
                      <dgm:constr type="h" for="ch" forName="Parent" refType="w" refFor="ch" refForName="Parent"/>
                      <dgm:constr type="w" for="ch" forName="Parent" refType="w" fact="0.3949"/>
                      <dgm:constr type="l" for="ch" forName="Image" refType="w" fact="0"/>
                      <dgm:constr type="t" for="ch" forName="Image" refType="h" fact="0.035"/>
                      <dgm:constr type="h" for="ch" forName="Image" refType="h" fact="0.93"/>
                      <dgm:constr type="w" for="ch" forName="Image" refType="w" fact="0.6227"/>
                    </dgm:constrLst>
                  </dgm:if>
                  <dgm:else name="Name10">
                    <dgm:constrLst>
                      <dgm:constr type="l" for="ch" forName="Accent" refType="w" fact="0"/>
                      <dgm:constr type="t" for="ch" forName="Accent" refType="h" fact="0"/>
                      <dgm:constr type="h" for="ch" forName="Accent" refType="w" refFor="ch" refForName="Accent"/>
                      <dgm:constr type="w" for="ch" forName="Accent" refType="w" fact="0.5063"/>
                      <dgm:constr type="l" for="ch" forName="Parent" refType="w" fact="0.0557"/>
                      <dgm:constr type="t" for="ch" forName="Parent" refType="h" fact="0.11"/>
                      <dgm:constr type="h" for="ch" forName="Parent" refType="w" refFor="ch" refForName="Parent"/>
                      <dgm:constr type="w" for="ch" forName="Parent" refType="w" fact="0.3949"/>
                      <dgm:constr type="l" for="ch" forName="Image" refType="w" fact="0.3773"/>
                      <dgm:constr type="t" for="ch" forName="Image" refType="h" fact="0.035"/>
                      <dgm:constr type="h" for="ch" forName="Image" refType="h" fact="0.93"/>
                      <dgm:constr type="w" for="ch" forName="Image" refType="w" fact="0.6227"/>
                    </dgm:constrLst>
                  </dgm:else>
                </dgm:choose>
              </dgm:if>
              <dgm:else name="Name11">
                <dgm:choose name="Name12">
                  <dgm:if name="Name13" func="var" arg="dir" op="equ" val="norm">
                    <dgm:choose name="Name14">
                      <dgm:if name="Name1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1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17">
                    <dgm:choose name="Name18">
                      <dgm:if name="Name1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2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if>
          <dgm:else name="Name21">
            <dgm:choose name="Name22">
              <dgm:if name="Name23" func="var" arg="dir" op="equ" val="norm">
                <dgm:choose name="Name24">
                  <dgm:if name="Name25"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if>
                  <dgm:else name="Name26">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else>
                </dgm:choose>
              </dgm:if>
              <dgm:else name="Name27">
                <dgm:choose name="Name28">
                  <dgm:if name="Name29" axis="self" ptType="node" func="posOdd" op="equ" val="1">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r" for="ch" forName="Image" refType="w"/>
                      <dgm:constr type="t" for="ch" forName="Image" refType="h" fact="0.035"/>
                      <dgm:constr type="h" for="ch" forName="Image" refType="h" fact="0.93"/>
                      <dgm:constr type="w" for="ch" forName="Image" refType="w" fact="0.4169"/>
                      <dgm:constr type="l" for="ch" forName="Space" refType="w" fact="0"/>
                      <dgm:constr type="t" for="ch" forName="Space" refType="h" fact="0"/>
                      <dgm:constr type="h" for="ch" forName="Space" refType="h"/>
                      <dgm:constr type="w" for="ch" forName="Space" refType="w" fact="0.3305"/>
                    </dgm:constrLst>
                  </dgm:if>
                  <dgm:else name="Name30">
                    <dgm:constrLst>
                      <dgm:constr type="l" for="ch" forName="Accent" refType="w" fact="0.3305"/>
                      <dgm:constr type="t" for="ch" forName="Accent" refType="w" fact="0"/>
                      <dgm:constr type="h" for="ch" forName="Accent" refType="w" refFor="ch" refForName="Accent"/>
                      <dgm:constr type="w" for="ch" forName="Accent" refType="w" fact="0.339"/>
                      <dgm:constr type="l" for="ch" forName="Parent" refType="w" fact="0.3678"/>
                      <dgm:constr type="t" for="ch" forName="Parent" refType="w" fact="0.0373"/>
                      <dgm:constr type="h" for="ch" forName="Parent" refType="w" refFor="ch" refForName="Parent"/>
                      <dgm:constr type="w" for="ch" forName="Parent" refType="w" fact="0.2644"/>
                      <dgm:constr type="l" for="ch" forName="Image" refType="w" fact="0"/>
                      <dgm:constr type="t" for="ch" forName="Image" refType="h" fact="0.035"/>
                      <dgm:constr type="h" for="ch" forName="Image" refType="h" fact="0.93"/>
                      <dgm:constr type="w" for="ch" forName="Image" refType="w" fact="0.4169"/>
                      <dgm:constr type="r" for="ch" forName="Space" refType="w"/>
                      <dgm:constr type="t" for="ch" forName="Space" refType="h" fact="0"/>
                      <dgm:constr type="h" for="ch" forName="Space" refType="h"/>
                      <dgm:constr type="w" for="ch" forName="Space" refType="w" fact="0.3305"/>
                    </dgm:constrLst>
                  </dgm:else>
                </dgm:choose>
              </dgm:else>
            </dgm:choose>
          </dgm:else>
        </dgm:choose>
        <dgm:layoutNode name="Accent" styleLbl="alignNode1">
          <dgm:varLst>
            <dgm:chMax val="0"/>
            <dgm:chPref val="0"/>
          </dgm:varLst>
          <dgm:alg type="sp"/>
          <dgm:shape xmlns:r="http://schemas.openxmlformats.org/officeDocument/2006/relationships" type="donut" r:blip="">
            <dgm:adjLst>
              <dgm:adj idx="1" val="0.1101"/>
            </dgm:adjLst>
          </dgm:shape>
          <dgm:presOf/>
        </dgm:layoutNode>
        <dgm:layoutNode name="Image" styleLbl="bgImgPlace1">
          <dgm:varLst>
            <dgm:chMax val="0"/>
            <dgm:chPref val="0"/>
            <dgm:bulletEnabled val="1"/>
          </dgm:varLst>
          <dgm:alg type="sp"/>
          <dgm:shape xmlns:r="http://schemas.openxmlformats.org/officeDocument/2006/relationships" type="rect" r:blip="" blipPhldr="1">
            <dgm:adjLst/>
          </dgm:shape>
          <dgm:presOf/>
        </dgm:layoutNode>
        <dgm:layoutNode name="Parent" styleLbl="fgAccFollowNode1">
          <dgm:varLst>
            <dgm:chMax val="0"/>
            <dgm:chPref val="0"/>
            <dgm:bulletEnabled val="1"/>
          </dgm:varLst>
          <dgm:alg type="tx">
            <dgm:param type="txAnchorVertCh" val="mid"/>
          </dgm:alg>
          <dgm:shape xmlns:r="http://schemas.openxmlformats.org/officeDocument/2006/relationships" type="ellipse"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Space">
          <dgm:varLst>
            <dgm:chMax val="0"/>
            <dgm:chPref val="0"/>
          </dgm:varLst>
          <dgm:alg type="sp"/>
          <dgm:shape xmlns:r="http://schemas.openxmlformats.org/officeDocument/2006/relationships" r:blip="">
            <dgm:adjLst/>
          </dgm:shape>
          <dgm:presOf/>
        </dgm:layoutNode>
      </dgm:layoutNode>
      <dgm:forEach name="Name31" axis="followSib" ptType="sibTrans" cnt="1">
        <dgm:layoutNode name="ConnectorComposite">
          <dgm:alg type="composite">
            <dgm:param type="ar" val=".4"/>
          </dgm:alg>
          <dgm:shape xmlns:r="http://schemas.openxmlformats.org/officeDocument/2006/relationships" r:blip="">
            <dgm:adjLst/>
          </dgm:shape>
          <dgm:constrLst>
            <dgm:constr type="l" for="ch" forName="TopSpacing" refType="w" fact="0"/>
            <dgm:constr type="t" for="ch" forName="TopSpacing" refType="h" fact="0"/>
            <dgm:constr type="h" for="ch" forName="TopSpacing" refType="h" fact="0.3"/>
            <dgm:constr type="w" for="ch" forName="TopSpacing" refType="w"/>
            <dgm:constr type="l" for="ch" forName="Connector" refType="w" fact="0"/>
            <dgm:constr type="t" for="ch" forName="Connector" refType="h" fact="0.3"/>
            <dgm:constr type="h" for="ch" forName="Connector" refType="h" fact="0.4"/>
            <dgm:constr type="w" for="ch" forName="Connector" refType="h" refFor="ch" refForName="Connector"/>
            <dgm:constr type="l" for="ch" forName="BottomSpacing" refType="w" fact="0"/>
            <dgm:constr type="t" for="ch" forName="BottomSpacing" refType="h" fact="0.7"/>
            <dgm:constr type="h" for="ch" forName="BottomSpacing" refType="h" fact="0.3"/>
            <dgm:constr type="w" for="ch" forName="BottomSpacing" refType="w"/>
          </dgm:constrLst>
          <dgm:layoutNode name="TopSpacing">
            <dgm:alg type="sp"/>
            <dgm:shape xmlns:r="http://schemas.openxmlformats.org/officeDocument/2006/relationships" r:blip="">
              <dgm:adjLst/>
            </dgm:shape>
          </dgm:layoutNode>
          <dgm:layoutNode name="Connector" styleLbl="alignNode1">
            <dgm:alg type="sp"/>
            <dgm:shape xmlns:r="http://schemas.openxmlformats.org/officeDocument/2006/relationships" type="flowChartConnector" r:blip="">
              <dgm:adjLst/>
            </dgm:shape>
            <dgm:presOf/>
          </dgm:layoutNode>
          <dgm:layoutNode name="BottomSpacing">
            <dgm:alg type="sp"/>
            <dgm:shape xmlns:r="http://schemas.openxmlformats.org/officeDocument/2006/relationships" r:blip="">
              <dgm:adjLst/>
            </dgm:shape>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348636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212596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54671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2627945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13211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1883295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586847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421228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19745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4FC840-FFC0-44E0-B2CF-EEF81E31C97E}"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3556055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4FC840-FFC0-44E0-B2CF-EEF81E31C97E}"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322569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4FC840-FFC0-44E0-B2CF-EEF81E31C97E}"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1290313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4FC840-FFC0-44E0-B2CF-EEF81E31C97E}"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318936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4FC840-FFC0-44E0-B2CF-EEF81E31C97E}"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89598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4FC840-FFC0-44E0-B2CF-EEF81E31C97E}"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DFAC67-1DE5-450D-AF05-B4C15D4A23EE}" type="slidenum">
              <a:rPr lang="en-US" smtClean="0"/>
              <a:t>‹#›</a:t>
            </a:fld>
            <a:endParaRPr lang="en-US"/>
          </a:p>
        </p:txBody>
      </p:sp>
    </p:spTree>
    <p:extLst>
      <p:ext uri="{BB962C8B-B14F-4D97-AF65-F5344CB8AC3E}">
        <p14:creationId xmlns:p14="http://schemas.microsoft.com/office/powerpoint/2010/main" val="44141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FDFAC67-1DE5-450D-AF05-B4C15D4A23EE}" type="slidenum">
              <a:rPr lang="en-US" smtClean="0"/>
              <a:t>‹#›</a:t>
            </a:fld>
            <a:endParaRPr lang="en-US"/>
          </a:p>
        </p:txBody>
      </p:sp>
      <p:sp>
        <p:nvSpPr>
          <p:cNvPr id="5" name="Date Placeholder 4"/>
          <p:cNvSpPr>
            <a:spLocks noGrp="1"/>
          </p:cNvSpPr>
          <p:nvPr>
            <p:ph type="dt" sz="half" idx="10"/>
          </p:nvPr>
        </p:nvSpPr>
        <p:spPr/>
        <p:txBody>
          <a:bodyPr/>
          <a:lstStyle/>
          <a:p>
            <a:fld id="{A34FC840-FFC0-44E0-B2CF-EEF81E31C97E}" type="datetimeFigureOut">
              <a:rPr lang="en-US" smtClean="0"/>
              <a:t>6/23/2021</a:t>
            </a:fld>
            <a:endParaRPr lang="en-US"/>
          </a:p>
        </p:txBody>
      </p:sp>
    </p:spTree>
    <p:extLst>
      <p:ext uri="{BB962C8B-B14F-4D97-AF65-F5344CB8AC3E}">
        <p14:creationId xmlns:p14="http://schemas.microsoft.com/office/powerpoint/2010/main" val="2260506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34FC840-FFC0-44E0-B2CF-EEF81E31C97E}" type="datetimeFigureOut">
              <a:rPr lang="en-US" smtClean="0"/>
              <a:t>6/23/2021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FDFAC67-1DE5-450D-AF05-B4C15D4A23EE}" type="slidenum">
              <a:rPr lang="en-US" smtClean="0"/>
              <a:t>‹#›</a:t>
            </a:fld>
            <a:endParaRPr lang="en-US"/>
          </a:p>
        </p:txBody>
      </p:sp>
    </p:spTree>
    <p:extLst>
      <p:ext uri="{BB962C8B-B14F-4D97-AF65-F5344CB8AC3E}">
        <p14:creationId xmlns:p14="http://schemas.microsoft.com/office/powerpoint/2010/main" val="822113372"/>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2.png"/><Relationship Id="rId7" Type="http://schemas.openxmlformats.org/officeDocument/2006/relationships/diagramColors" Target="../diagrams/colors12.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EF2DC2D7-55F5-46B3-B1E5-C7C3AF4B9A50}"/>
              </a:ext>
            </a:extLst>
          </p:cNvPr>
          <p:cNvSpPr txBox="1"/>
          <p:nvPr/>
        </p:nvSpPr>
        <p:spPr>
          <a:xfrm>
            <a:off x="400760" y="2325565"/>
            <a:ext cx="9209987" cy="646331"/>
          </a:xfrm>
          <a:prstGeom prst="rect">
            <a:avLst/>
          </a:prstGeom>
          <a:noFill/>
        </p:spPr>
        <p:txBody>
          <a:bodyPr wrap="square" rtlCol="0">
            <a:spAutoFit/>
          </a:bodyPr>
          <a:lstStyle/>
          <a:p>
            <a:pPr algn="ctr"/>
            <a:r>
              <a:rPr lang="en-US" sz="3600" b="1" dirty="0">
                <a:solidFill>
                  <a:schemeClr val="accent1">
                    <a:lumMod val="20000"/>
                    <a:lumOff val="80000"/>
                  </a:schemeClr>
                </a:solidFill>
              </a:rPr>
              <a:t>RETURN TO OFFICE PREDICTIONS</a:t>
            </a:r>
          </a:p>
        </p:txBody>
      </p:sp>
      <p:sp>
        <p:nvSpPr>
          <p:cNvPr id="48" name="TextBox 47">
            <a:extLst>
              <a:ext uri="{FF2B5EF4-FFF2-40B4-BE49-F238E27FC236}">
                <a16:creationId xmlns:a16="http://schemas.microsoft.com/office/drawing/2014/main" id="{7944F880-F9A4-40D8-B9AD-336D16908354}"/>
              </a:ext>
            </a:extLst>
          </p:cNvPr>
          <p:cNvSpPr txBox="1"/>
          <p:nvPr/>
        </p:nvSpPr>
        <p:spPr>
          <a:xfrm>
            <a:off x="3218716" y="4185139"/>
            <a:ext cx="3574073" cy="1477328"/>
          </a:xfrm>
          <a:prstGeom prst="rect">
            <a:avLst/>
          </a:prstGeom>
          <a:noFill/>
        </p:spPr>
        <p:txBody>
          <a:bodyPr wrap="square" rtlCol="0">
            <a:spAutoFit/>
          </a:bodyPr>
          <a:lstStyle/>
          <a:p>
            <a:pPr algn="ctr"/>
            <a:r>
              <a:rPr lang="en-US" dirty="0">
                <a:solidFill>
                  <a:schemeClr val="accent6">
                    <a:lumMod val="20000"/>
                    <a:lumOff val="80000"/>
                  </a:schemeClr>
                </a:solidFill>
              </a:rPr>
              <a:t>ERIN TANSLEY</a:t>
            </a:r>
          </a:p>
          <a:p>
            <a:pPr algn="ctr"/>
            <a:endParaRPr lang="en-US" dirty="0">
              <a:solidFill>
                <a:schemeClr val="accent6">
                  <a:lumMod val="20000"/>
                  <a:lumOff val="80000"/>
                </a:schemeClr>
              </a:solidFill>
            </a:endParaRPr>
          </a:p>
          <a:p>
            <a:pPr algn="ctr"/>
            <a:r>
              <a:rPr lang="en-US" dirty="0">
                <a:solidFill>
                  <a:schemeClr val="accent6">
                    <a:lumMod val="20000"/>
                    <a:lumOff val="80000"/>
                  </a:schemeClr>
                </a:solidFill>
              </a:rPr>
              <a:t>REGIS UNIVERSITY</a:t>
            </a:r>
          </a:p>
          <a:p>
            <a:pPr algn="ctr"/>
            <a:endParaRPr lang="en-US" dirty="0">
              <a:solidFill>
                <a:schemeClr val="accent6">
                  <a:lumMod val="20000"/>
                  <a:lumOff val="80000"/>
                </a:schemeClr>
              </a:solidFill>
            </a:endParaRPr>
          </a:p>
          <a:p>
            <a:pPr algn="ctr"/>
            <a:r>
              <a:rPr lang="en-US" dirty="0">
                <a:solidFill>
                  <a:schemeClr val="accent6">
                    <a:lumMod val="20000"/>
                    <a:lumOff val="80000"/>
                  </a:schemeClr>
                </a:solidFill>
              </a:rPr>
              <a:t>MSDS 692 SUMMER, 2021</a:t>
            </a:r>
          </a:p>
        </p:txBody>
      </p:sp>
    </p:spTree>
    <p:extLst>
      <p:ext uri="{BB962C8B-B14F-4D97-AF65-F5344CB8AC3E}">
        <p14:creationId xmlns:p14="http://schemas.microsoft.com/office/powerpoint/2010/main" val="7013100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8A7E204-F38A-4816-9CB5-22F0C48B0322}"/>
              </a:ext>
            </a:extLst>
          </p:cNvPr>
          <p:cNvSpPr txBox="1">
            <a:spLocks/>
          </p:cNvSpPr>
          <p:nvPr/>
        </p:nvSpPr>
        <p:spPr>
          <a:xfrm>
            <a:off x="-1217368" y="194784"/>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DATA EXPLORATION</a:t>
            </a:r>
          </a:p>
        </p:txBody>
      </p:sp>
      <p:pic>
        <p:nvPicPr>
          <p:cNvPr id="6" name="Picture 5">
            <a:extLst>
              <a:ext uri="{FF2B5EF4-FFF2-40B4-BE49-F238E27FC236}">
                <a16:creationId xmlns:a16="http://schemas.microsoft.com/office/drawing/2014/main" id="{7F73D0C3-C402-447F-AA99-4D9B534C3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503" y="3633445"/>
            <a:ext cx="3987539" cy="2181359"/>
          </a:xfrm>
          <a:prstGeom prst="rect">
            <a:avLst/>
          </a:prstGeom>
        </p:spPr>
      </p:pic>
      <p:pic>
        <p:nvPicPr>
          <p:cNvPr id="8" name="Picture 7" descr="Chart, bar chart&#10;&#10;Description automatically generated">
            <a:extLst>
              <a:ext uri="{FF2B5EF4-FFF2-40B4-BE49-F238E27FC236}">
                <a16:creationId xmlns:a16="http://schemas.microsoft.com/office/drawing/2014/main" id="{E6325755-FBCB-4C77-B2B3-02EE2F175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503" y="194784"/>
            <a:ext cx="3728301" cy="2545171"/>
          </a:xfrm>
          <a:prstGeom prst="rect">
            <a:avLst/>
          </a:prstGeom>
        </p:spPr>
      </p:pic>
      <p:pic>
        <p:nvPicPr>
          <p:cNvPr id="10" name="Picture 9" descr="Chart&#10;&#10;Description automatically generated">
            <a:extLst>
              <a:ext uri="{FF2B5EF4-FFF2-40B4-BE49-F238E27FC236}">
                <a16:creationId xmlns:a16="http://schemas.microsoft.com/office/drawing/2014/main" id="{82469D20-A7E2-479C-9B34-607808079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873" y="1753870"/>
            <a:ext cx="3969246" cy="2709655"/>
          </a:xfrm>
          <a:prstGeom prst="rect">
            <a:avLst/>
          </a:prstGeom>
        </p:spPr>
      </p:pic>
      <p:sp>
        <p:nvSpPr>
          <p:cNvPr id="12" name="Flowchart: Connector 11">
            <a:extLst>
              <a:ext uri="{FF2B5EF4-FFF2-40B4-BE49-F238E27FC236}">
                <a16:creationId xmlns:a16="http://schemas.microsoft.com/office/drawing/2014/main" id="{FBCAD8F9-A08A-4CD9-95A7-431DED586F41}"/>
              </a:ext>
            </a:extLst>
          </p:cNvPr>
          <p:cNvSpPr/>
          <p:nvPr/>
        </p:nvSpPr>
        <p:spPr>
          <a:xfrm>
            <a:off x="5246917" y="3012187"/>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234207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A9DFD1A-0A6A-4B44-BB0C-C32919130098}"/>
              </a:ext>
            </a:extLst>
          </p:cNvPr>
          <p:cNvSpPr>
            <a:spLocks noGrp="1"/>
          </p:cNvSpPr>
          <p:nvPr>
            <p:ph type="title"/>
          </p:nvPr>
        </p:nvSpPr>
        <p:spPr>
          <a:xfrm>
            <a:off x="844022" y="2953279"/>
            <a:ext cx="8963024" cy="1456267"/>
          </a:xfrm>
        </p:spPr>
        <p:txBody>
          <a:bodyPr/>
          <a:lstStyle/>
          <a:p>
            <a:pPr algn="ctr"/>
            <a:r>
              <a:rPr lang="en-US" b="1" dirty="0">
                <a:solidFill>
                  <a:schemeClr val="bg1"/>
                </a:solidFill>
                <a:latin typeface="+mn-lt"/>
                <a:ea typeface="+mn-ea"/>
                <a:cs typeface="+mn-cs"/>
              </a:rPr>
              <a:t>PREDICTION AND OUTCOME – MODEL </a:t>
            </a:r>
            <a:r>
              <a:rPr lang="en-US" b="1" dirty="0">
                <a:solidFill>
                  <a:schemeClr val="accent2"/>
                </a:solidFill>
                <a:latin typeface="+mn-lt"/>
                <a:ea typeface="+mn-ea"/>
                <a:cs typeface="+mn-cs"/>
              </a:rPr>
              <a:t>1</a:t>
            </a:r>
          </a:p>
        </p:txBody>
      </p:sp>
    </p:spTree>
    <p:extLst>
      <p:ext uri="{BB962C8B-B14F-4D97-AF65-F5344CB8AC3E}">
        <p14:creationId xmlns:p14="http://schemas.microsoft.com/office/powerpoint/2010/main" val="86148987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0FED6E6-D2CA-4ADD-84E3-53C3FB2A3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382" y="505955"/>
            <a:ext cx="5253666" cy="5639335"/>
          </a:xfrm>
          <a:prstGeom prst="rect">
            <a:avLst/>
          </a:prstGeom>
        </p:spPr>
      </p:pic>
      <p:graphicFrame>
        <p:nvGraphicFramePr>
          <p:cNvPr id="5" name="Diagram 4">
            <a:extLst>
              <a:ext uri="{FF2B5EF4-FFF2-40B4-BE49-F238E27FC236}">
                <a16:creationId xmlns:a16="http://schemas.microsoft.com/office/drawing/2014/main" id="{CBBBF691-96BA-4B8C-84E4-BE094537088C}"/>
              </a:ext>
            </a:extLst>
          </p:cNvPr>
          <p:cNvGraphicFramePr/>
          <p:nvPr>
            <p:extLst>
              <p:ext uri="{D42A27DB-BD31-4B8C-83A1-F6EECF244321}">
                <p14:modId xmlns:p14="http://schemas.microsoft.com/office/powerpoint/2010/main" val="643688816"/>
              </p:ext>
            </p:extLst>
          </p:nvPr>
        </p:nvGraphicFramePr>
        <p:xfrm>
          <a:off x="4457701" y="1266824"/>
          <a:ext cx="5055041" cy="3624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011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C709776B-4566-4A58-872E-1C0850869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7894" y="904522"/>
            <a:ext cx="4419366" cy="3976106"/>
          </a:xfrm>
          <a:prstGeom prst="rect">
            <a:avLst/>
          </a:prstGeom>
        </p:spPr>
      </p:pic>
      <p:pic>
        <p:nvPicPr>
          <p:cNvPr id="5" name="Picture 4" descr="Chart&#10;&#10;Description automatically generated">
            <a:extLst>
              <a:ext uri="{FF2B5EF4-FFF2-40B4-BE49-F238E27FC236}">
                <a16:creationId xmlns:a16="http://schemas.microsoft.com/office/drawing/2014/main" id="{6EC23449-195B-42D2-85EA-5CB2DDA8C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520" y="4763610"/>
            <a:ext cx="2815624" cy="2044679"/>
          </a:xfrm>
          <a:prstGeom prst="rect">
            <a:avLst/>
          </a:prstGeom>
        </p:spPr>
      </p:pic>
      <p:sp>
        <p:nvSpPr>
          <p:cNvPr id="13" name="Content Placeholder 2">
            <a:extLst>
              <a:ext uri="{FF2B5EF4-FFF2-40B4-BE49-F238E27FC236}">
                <a16:creationId xmlns:a16="http://schemas.microsoft.com/office/drawing/2014/main" id="{7CC675BD-BF4B-4E36-AE1A-F9CAE13405F2}"/>
              </a:ext>
            </a:extLst>
          </p:cNvPr>
          <p:cNvSpPr txBox="1">
            <a:spLocks/>
          </p:cNvSpPr>
          <p:nvPr/>
        </p:nvSpPr>
        <p:spPr>
          <a:xfrm>
            <a:off x="-1242503" y="49711"/>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MODEL EVALUATION</a:t>
            </a:r>
          </a:p>
        </p:txBody>
      </p:sp>
      <p:sp>
        <p:nvSpPr>
          <p:cNvPr id="14" name="Circle: Hollow 13">
            <a:extLst>
              <a:ext uri="{FF2B5EF4-FFF2-40B4-BE49-F238E27FC236}">
                <a16:creationId xmlns:a16="http://schemas.microsoft.com/office/drawing/2014/main" id="{68683F1F-8F0A-4098-B348-190DD23EEDF4}"/>
              </a:ext>
            </a:extLst>
          </p:cNvPr>
          <p:cNvSpPr/>
          <p:nvPr/>
        </p:nvSpPr>
        <p:spPr>
          <a:xfrm>
            <a:off x="958351" y="1863969"/>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A374B4F2-B877-40EB-A945-090C42536243}"/>
              </a:ext>
            </a:extLst>
          </p:cNvPr>
          <p:cNvGrpSpPr/>
          <p:nvPr/>
        </p:nvGrpSpPr>
        <p:grpSpPr>
          <a:xfrm>
            <a:off x="1106824" y="2021852"/>
            <a:ext cx="1121057" cy="1119145"/>
            <a:chOff x="4866342" y="675919"/>
            <a:chExt cx="757188" cy="757176"/>
          </a:xfrm>
        </p:grpSpPr>
        <p:sp>
          <p:nvSpPr>
            <p:cNvPr id="16" name="Oval 15">
              <a:extLst>
                <a:ext uri="{FF2B5EF4-FFF2-40B4-BE49-F238E27FC236}">
                  <a16:creationId xmlns:a16="http://schemas.microsoft.com/office/drawing/2014/main" id="{D6EFFD44-6A59-4497-B6AC-0117AC275598}"/>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Oval 4">
              <a:extLst>
                <a:ext uri="{FF2B5EF4-FFF2-40B4-BE49-F238E27FC236}">
                  <a16:creationId xmlns:a16="http://schemas.microsoft.com/office/drawing/2014/main" id="{04BCD5B1-5BF3-4F38-845C-6C46038C8A38}"/>
                </a:ext>
              </a:extLst>
            </p:cNvPr>
            <p:cNvSpPr txBox="1"/>
            <p:nvPr/>
          </p:nvSpPr>
          <p:spPr>
            <a:xfrm>
              <a:off x="4977230" y="752947"/>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0.708 ACCURACY WITH CHOSEN SEED</a:t>
              </a:r>
            </a:p>
          </p:txBody>
        </p:sp>
      </p:grpSp>
      <p:sp>
        <p:nvSpPr>
          <p:cNvPr id="26" name="Circle: Hollow 25">
            <a:extLst>
              <a:ext uri="{FF2B5EF4-FFF2-40B4-BE49-F238E27FC236}">
                <a16:creationId xmlns:a16="http://schemas.microsoft.com/office/drawing/2014/main" id="{704F5B28-3140-4ACB-A76C-1F1E10C77E60}"/>
              </a:ext>
            </a:extLst>
          </p:cNvPr>
          <p:cNvSpPr/>
          <p:nvPr/>
        </p:nvSpPr>
        <p:spPr>
          <a:xfrm>
            <a:off x="958351" y="5006651"/>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7" name="Group 26">
            <a:extLst>
              <a:ext uri="{FF2B5EF4-FFF2-40B4-BE49-F238E27FC236}">
                <a16:creationId xmlns:a16="http://schemas.microsoft.com/office/drawing/2014/main" id="{4C421B46-1673-424B-98A6-0012D62B7039}"/>
              </a:ext>
            </a:extLst>
          </p:cNvPr>
          <p:cNvGrpSpPr/>
          <p:nvPr/>
        </p:nvGrpSpPr>
        <p:grpSpPr>
          <a:xfrm>
            <a:off x="1106824" y="5164534"/>
            <a:ext cx="1121057" cy="1119145"/>
            <a:chOff x="4866342" y="675919"/>
            <a:chExt cx="757188" cy="757176"/>
          </a:xfrm>
        </p:grpSpPr>
        <p:sp>
          <p:nvSpPr>
            <p:cNvPr id="28" name="Oval 27">
              <a:extLst>
                <a:ext uri="{FF2B5EF4-FFF2-40B4-BE49-F238E27FC236}">
                  <a16:creationId xmlns:a16="http://schemas.microsoft.com/office/drawing/2014/main" id="{155377E9-65BB-46CB-9344-E10348C6780C}"/>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Oval 4">
              <a:extLst>
                <a:ext uri="{FF2B5EF4-FFF2-40B4-BE49-F238E27FC236}">
                  <a16:creationId xmlns:a16="http://schemas.microsoft.com/office/drawing/2014/main" id="{955F1074-6475-42B9-8B50-4C5AA75B5682}"/>
                </a:ext>
              </a:extLst>
            </p:cNvPr>
            <p:cNvSpPr txBox="1"/>
            <p:nvPr/>
          </p:nvSpPr>
          <p:spPr>
            <a:xfrm>
              <a:off x="4977230" y="833253"/>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TRUE POSITVE VS. POSITIVE PREDICTIVE VALUE</a:t>
              </a:r>
            </a:p>
          </p:txBody>
        </p:sp>
      </p:grpSp>
    </p:spTree>
    <p:extLst>
      <p:ext uri="{BB962C8B-B14F-4D97-AF65-F5344CB8AC3E}">
        <p14:creationId xmlns:p14="http://schemas.microsoft.com/office/powerpoint/2010/main" val="4294105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72C9C4E-A55C-4D03-9622-17E7EF447110}"/>
              </a:ext>
            </a:extLst>
          </p:cNvPr>
          <p:cNvSpPr txBox="1">
            <a:spLocks/>
          </p:cNvSpPr>
          <p:nvPr/>
        </p:nvSpPr>
        <p:spPr>
          <a:xfrm>
            <a:off x="-921584" y="32127"/>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FEATURE IMPORTANCE</a:t>
            </a:r>
          </a:p>
        </p:txBody>
      </p:sp>
      <p:pic>
        <p:nvPicPr>
          <p:cNvPr id="3" name="Picture 2" descr="Table&#10;&#10;Description automatically generated">
            <a:extLst>
              <a:ext uri="{FF2B5EF4-FFF2-40B4-BE49-F238E27FC236}">
                <a16:creationId xmlns:a16="http://schemas.microsoft.com/office/drawing/2014/main" id="{D1826140-B044-4BCE-A5D5-296E89DB1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50" y="926503"/>
            <a:ext cx="4251080" cy="5257059"/>
          </a:xfrm>
          <a:prstGeom prst="rect">
            <a:avLst/>
          </a:prstGeom>
        </p:spPr>
      </p:pic>
      <p:graphicFrame>
        <p:nvGraphicFramePr>
          <p:cNvPr id="14" name="Diagram 13">
            <a:extLst>
              <a:ext uri="{FF2B5EF4-FFF2-40B4-BE49-F238E27FC236}">
                <a16:creationId xmlns:a16="http://schemas.microsoft.com/office/drawing/2014/main" id="{707F7F53-8B51-4538-A7EC-369A36EF2ED2}"/>
              </a:ext>
            </a:extLst>
          </p:cNvPr>
          <p:cNvGraphicFramePr/>
          <p:nvPr>
            <p:extLst>
              <p:ext uri="{D42A27DB-BD31-4B8C-83A1-F6EECF244321}">
                <p14:modId xmlns:p14="http://schemas.microsoft.com/office/powerpoint/2010/main" val="3165840747"/>
              </p:ext>
            </p:extLst>
          </p:nvPr>
        </p:nvGraphicFramePr>
        <p:xfrm>
          <a:off x="4151211" y="2249266"/>
          <a:ext cx="4985727" cy="3311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9893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A9DFD1A-0A6A-4B44-BB0C-C32919130098}"/>
              </a:ext>
            </a:extLst>
          </p:cNvPr>
          <p:cNvSpPr>
            <a:spLocks noGrp="1"/>
          </p:cNvSpPr>
          <p:nvPr>
            <p:ph type="title"/>
          </p:nvPr>
        </p:nvSpPr>
        <p:spPr>
          <a:xfrm>
            <a:off x="844022" y="2953279"/>
            <a:ext cx="8963024" cy="1456267"/>
          </a:xfrm>
        </p:spPr>
        <p:txBody>
          <a:bodyPr/>
          <a:lstStyle/>
          <a:p>
            <a:pPr algn="ctr"/>
            <a:r>
              <a:rPr lang="en-US" b="1" dirty="0">
                <a:solidFill>
                  <a:schemeClr val="bg1"/>
                </a:solidFill>
                <a:latin typeface="+mn-lt"/>
                <a:ea typeface="+mn-ea"/>
                <a:cs typeface="+mn-cs"/>
              </a:rPr>
              <a:t>PREDICTION AND OUTCOME – MODEL </a:t>
            </a:r>
            <a:r>
              <a:rPr lang="en-US" b="1" dirty="0">
                <a:solidFill>
                  <a:schemeClr val="accent3">
                    <a:lumMod val="50000"/>
                  </a:schemeClr>
                </a:solidFill>
                <a:latin typeface="+mn-lt"/>
                <a:ea typeface="+mn-ea"/>
                <a:cs typeface="+mn-cs"/>
              </a:rPr>
              <a:t>2</a:t>
            </a:r>
          </a:p>
        </p:txBody>
      </p:sp>
    </p:spTree>
    <p:extLst>
      <p:ext uri="{BB962C8B-B14F-4D97-AF65-F5344CB8AC3E}">
        <p14:creationId xmlns:p14="http://schemas.microsoft.com/office/powerpoint/2010/main" val="27510397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6A53A007-FD57-42DF-8A93-90D032DD7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536" y="1423448"/>
            <a:ext cx="5306428" cy="4378570"/>
          </a:xfrm>
          <a:prstGeom prst="rect">
            <a:avLst/>
          </a:prstGeom>
        </p:spPr>
      </p:pic>
      <p:sp>
        <p:nvSpPr>
          <p:cNvPr id="4" name="Content Placeholder 2">
            <a:extLst>
              <a:ext uri="{FF2B5EF4-FFF2-40B4-BE49-F238E27FC236}">
                <a16:creationId xmlns:a16="http://schemas.microsoft.com/office/drawing/2014/main" id="{D63EB711-E775-428D-8377-9F9B1AB17ABE}"/>
              </a:ext>
            </a:extLst>
          </p:cNvPr>
          <p:cNvSpPr txBox="1">
            <a:spLocks/>
          </p:cNvSpPr>
          <p:nvPr/>
        </p:nvSpPr>
        <p:spPr>
          <a:xfrm>
            <a:off x="-1064602" y="92131"/>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VARIABLE INFLATION</a:t>
            </a:r>
          </a:p>
        </p:txBody>
      </p:sp>
      <p:sp>
        <p:nvSpPr>
          <p:cNvPr id="5" name="Circle: Hollow 4">
            <a:extLst>
              <a:ext uri="{FF2B5EF4-FFF2-40B4-BE49-F238E27FC236}">
                <a16:creationId xmlns:a16="http://schemas.microsoft.com/office/drawing/2014/main" id="{A44BE6DC-69A6-4016-949A-13D82A7C877E}"/>
              </a:ext>
            </a:extLst>
          </p:cNvPr>
          <p:cNvSpPr/>
          <p:nvPr/>
        </p:nvSpPr>
        <p:spPr>
          <a:xfrm>
            <a:off x="1099753" y="2891491"/>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802A4D34-FF94-4FA9-8FA7-92B5BA74741A}"/>
              </a:ext>
            </a:extLst>
          </p:cNvPr>
          <p:cNvGrpSpPr/>
          <p:nvPr/>
        </p:nvGrpSpPr>
        <p:grpSpPr>
          <a:xfrm>
            <a:off x="1248226" y="3049374"/>
            <a:ext cx="1121057" cy="1119145"/>
            <a:chOff x="4866342" y="675919"/>
            <a:chExt cx="757188" cy="757176"/>
          </a:xfrm>
        </p:grpSpPr>
        <p:sp>
          <p:nvSpPr>
            <p:cNvPr id="7" name="Oval 6">
              <a:extLst>
                <a:ext uri="{FF2B5EF4-FFF2-40B4-BE49-F238E27FC236}">
                  <a16:creationId xmlns:a16="http://schemas.microsoft.com/office/drawing/2014/main" id="{C7C8B54C-BD8F-4871-89E8-221BE77A26D3}"/>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8" name="Oval 4">
              <a:extLst>
                <a:ext uri="{FF2B5EF4-FFF2-40B4-BE49-F238E27FC236}">
                  <a16:creationId xmlns:a16="http://schemas.microsoft.com/office/drawing/2014/main" id="{1D4B6BAC-D82F-4D79-A3F1-22C348FD8DE4}"/>
                </a:ext>
              </a:extLst>
            </p:cNvPr>
            <p:cNvSpPr txBox="1"/>
            <p:nvPr/>
          </p:nvSpPr>
          <p:spPr>
            <a:xfrm>
              <a:off x="4977230" y="752947"/>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A GVIF OVER 5 SHOULD BE REMOVED</a:t>
              </a:r>
            </a:p>
          </p:txBody>
        </p:sp>
      </p:grpSp>
      <p:sp>
        <p:nvSpPr>
          <p:cNvPr id="9" name="Flowchart: Connector 8">
            <a:extLst>
              <a:ext uri="{FF2B5EF4-FFF2-40B4-BE49-F238E27FC236}">
                <a16:creationId xmlns:a16="http://schemas.microsoft.com/office/drawing/2014/main" id="{18C5100E-D5FB-44BC-8CDE-5D081CAD880B}"/>
              </a:ext>
            </a:extLst>
          </p:cNvPr>
          <p:cNvSpPr/>
          <p:nvPr/>
        </p:nvSpPr>
        <p:spPr>
          <a:xfrm>
            <a:off x="2775306" y="1720391"/>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lowchart: Connector 9">
            <a:extLst>
              <a:ext uri="{FF2B5EF4-FFF2-40B4-BE49-F238E27FC236}">
                <a16:creationId xmlns:a16="http://schemas.microsoft.com/office/drawing/2014/main" id="{75F4D913-2621-416D-9666-5CCD7622951B}"/>
              </a:ext>
            </a:extLst>
          </p:cNvPr>
          <p:cNvSpPr/>
          <p:nvPr/>
        </p:nvSpPr>
        <p:spPr>
          <a:xfrm>
            <a:off x="2775306" y="5128822"/>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19368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F3E3235-BC91-485C-B4D2-805D662C0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45" y="553083"/>
            <a:ext cx="5301758" cy="5500035"/>
          </a:xfrm>
          <a:prstGeom prst="rect">
            <a:avLst/>
          </a:prstGeom>
        </p:spPr>
      </p:pic>
      <p:graphicFrame>
        <p:nvGraphicFramePr>
          <p:cNvPr id="4" name="Diagram 3">
            <a:extLst>
              <a:ext uri="{FF2B5EF4-FFF2-40B4-BE49-F238E27FC236}">
                <a16:creationId xmlns:a16="http://schemas.microsoft.com/office/drawing/2014/main" id="{2AD5235B-D59A-42AF-BCEB-457492A292D3}"/>
              </a:ext>
            </a:extLst>
          </p:cNvPr>
          <p:cNvGraphicFramePr/>
          <p:nvPr>
            <p:extLst>
              <p:ext uri="{D42A27DB-BD31-4B8C-83A1-F6EECF244321}">
                <p14:modId xmlns:p14="http://schemas.microsoft.com/office/powerpoint/2010/main" val="3802627800"/>
              </p:ext>
            </p:extLst>
          </p:nvPr>
        </p:nvGraphicFramePr>
        <p:xfrm>
          <a:off x="4641523" y="1912561"/>
          <a:ext cx="5055041" cy="3624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975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line chart&#10;&#10;Description automatically generated">
            <a:extLst>
              <a:ext uri="{FF2B5EF4-FFF2-40B4-BE49-F238E27FC236}">
                <a16:creationId xmlns:a16="http://schemas.microsoft.com/office/drawing/2014/main" id="{0829EA4A-8E61-42CA-AAE9-80A098CDB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3203" y="4854804"/>
            <a:ext cx="2949111" cy="1944033"/>
          </a:xfrm>
          <a:prstGeom prst="rect">
            <a:avLst/>
          </a:prstGeom>
        </p:spPr>
      </p:pic>
      <p:sp>
        <p:nvSpPr>
          <p:cNvPr id="2" name="Circle: Hollow 1">
            <a:extLst>
              <a:ext uri="{FF2B5EF4-FFF2-40B4-BE49-F238E27FC236}">
                <a16:creationId xmlns:a16="http://schemas.microsoft.com/office/drawing/2014/main" id="{BAABE9D7-9A34-434F-8B21-E8A70759ED7E}"/>
              </a:ext>
            </a:extLst>
          </p:cNvPr>
          <p:cNvSpPr/>
          <p:nvPr/>
        </p:nvSpPr>
        <p:spPr>
          <a:xfrm>
            <a:off x="1340137" y="1453903"/>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 name="Group 2">
            <a:extLst>
              <a:ext uri="{FF2B5EF4-FFF2-40B4-BE49-F238E27FC236}">
                <a16:creationId xmlns:a16="http://schemas.microsoft.com/office/drawing/2014/main" id="{F13F671D-6513-4312-94C6-A34E3C44BC5B}"/>
              </a:ext>
            </a:extLst>
          </p:cNvPr>
          <p:cNvGrpSpPr/>
          <p:nvPr/>
        </p:nvGrpSpPr>
        <p:grpSpPr>
          <a:xfrm>
            <a:off x="1488610" y="1611786"/>
            <a:ext cx="1121057" cy="1119145"/>
            <a:chOff x="4866342" y="675919"/>
            <a:chExt cx="757188" cy="757176"/>
          </a:xfrm>
        </p:grpSpPr>
        <p:sp>
          <p:nvSpPr>
            <p:cNvPr id="4" name="Oval 3">
              <a:extLst>
                <a:ext uri="{FF2B5EF4-FFF2-40B4-BE49-F238E27FC236}">
                  <a16:creationId xmlns:a16="http://schemas.microsoft.com/office/drawing/2014/main" id="{68755F9C-7B7C-44F5-A568-5C30090A8252}"/>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B1DCCD36-F1DD-4435-A724-A21DB1861033}"/>
                </a:ext>
              </a:extLst>
            </p:cNvPr>
            <p:cNvSpPr txBox="1"/>
            <p:nvPr/>
          </p:nvSpPr>
          <p:spPr>
            <a:xfrm>
              <a:off x="4977230" y="752947"/>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0.6666667 % ACCURACY WITH GVIF FEATURES</a:t>
              </a:r>
            </a:p>
          </p:txBody>
        </p:sp>
      </p:grpSp>
      <p:sp>
        <p:nvSpPr>
          <p:cNvPr id="6" name="Circle: Hollow 5">
            <a:extLst>
              <a:ext uri="{FF2B5EF4-FFF2-40B4-BE49-F238E27FC236}">
                <a16:creationId xmlns:a16="http://schemas.microsoft.com/office/drawing/2014/main" id="{CE3A8DB0-72D0-4105-AC02-192C4EB71DB5}"/>
              </a:ext>
            </a:extLst>
          </p:cNvPr>
          <p:cNvSpPr/>
          <p:nvPr/>
        </p:nvSpPr>
        <p:spPr>
          <a:xfrm>
            <a:off x="1340137" y="4596585"/>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7" name="Group 6">
            <a:extLst>
              <a:ext uri="{FF2B5EF4-FFF2-40B4-BE49-F238E27FC236}">
                <a16:creationId xmlns:a16="http://schemas.microsoft.com/office/drawing/2014/main" id="{8AD21CD8-D459-417C-8EE0-953436252446}"/>
              </a:ext>
            </a:extLst>
          </p:cNvPr>
          <p:cNvGrpSpPr/>
          <p:nvPr/>
        </p:nvGrpSpPr>
        <p:grpSpPr>
          <a:xfrm>
            <a:off x="1488610" y="4754468"/>
            <a:ext cx="1121057" cy="1119145"/>
            <a:chOff x="4866342" y="675919"/>
            <a:chExt cx="757188" cy="757176"/>
          </a:xfrm>
        </p:grpSpPr>
        <p:sp>
          <p:nvSpPr>
            <p:cNvPr id="8" name="Oval 7">
              <a:extLst>
                <a:ext uri="{FF2B5EF4-FFF2-40B4-BE49-F238E27FC236}">
                  <a16:creationId xmlns:a16="http://schemas.microsoft.com/office/drawing/2014/main" id="{0B8E42A1-8C7C-4E53-B97D-A15D67A84C38}"/>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Oval 4">
              <a:extLst>
                <a:ext uri="{FF2B5EF4-FFF2-40B4-BE49-F238E27FC236}">
                  <a16:creationId xmlns:a16="http://schemas.microsoft.com/office/drawing/2014/main" id="{2B125DAA-3DD9-4D00-87D6-6C592BA396CA}"/>
                </a:ext>
              </a:extLst>
            </p:cNvPr>
            <p:cNvSpPr txBox="1"/>
            <p:nvPr/>
          </p:nvSpPr>
          <p:spPr>
            <a:xfrm>
              <a:off x="4977230" y="833253"/>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TRUE POSITVE VS. POSITIVE PREDICTIVE VALUE</a:t>
              </a:r>
            </a:p>
          </p:txBody>
        </p:sp>
      </p:grpSp>
      <p:sp>
        <p:nvSpPr>
          <p:cNvPr id="10" name="Content Placeholder 2">
            <a:extLst>
              <a:ext uri="{FF2B5EF4-FFF2-40B4-BE49-F238E27FC236}">
                <a16:creationId xmlns:a16="http://schemas.microsoft.com/office/drawing/2014/main" id="{018EC015-37F4-4565-91C1-B57BDAD2F350}"/>
              </a:ext>
            </a:extLst>
          </p:cNvPr>
          <p:cNvSpPr txBox="1">
            <a:spLocks/>
          </p:cNvSpPr>
          <p:nvPr/>
        </p:nvSpPr>
        <p:spPr>
          <a:xfrm>
            <a:off x="-1266070" y="156198"/>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MODEL EVALUATION</a:t>
            </a:r>
          </a:p>
        </p:txBody>
      </p:sp>
      <p:pic>
        <p:nvPicPr>
          <p:cNvPr id="12" name="Picture 11" descr="Graphical user interface, application&#10;&#10;Description automatically generated">
            <a:extLst>
              <a:ext uri="{FF2B5EF4-FFF2-40B4-BE49-F238E27FC236}">
                <a16:creationId xmlns:a16="http://schemas.microsoft.com/office/drawing/2014/main" id="{A3FAA5B9-C6E1-4523-8D84-E7C5A4EC8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451" y="891237"/>
            <a:ext cx="4262788" cy="4182358"/>
          </a:xfrm>
          <a:prstGeom prst="rect">
            <a:avLst/>
          </a:prstGeom>
        </p:spPr>
      </p:pic>
    </p:spTree>
    <p:extLst>
      <p:ext uri="{BB962C8B-B14F-4D97-AF65-F5344CB8AC3E}">
        <p14:creationId xmlns:p14="http://schemas.microsoft.com/office/powerpoint/2010/main" val="2470059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A9DFD1A-0A6A-4B44-BB0C-C32919130098}"/>
              </a:ext>
            </a:extLst>
          </p:cNvPr>
          <p:cNvSpPr>
            <a:spLocks noGrp="1"/>
          </p:cNvSpPr>
          <p:nvPr>
            <p:ph type="title"/>
          </p:nvPr>
        </p:nvSpPr>
        <p:spPr>
          <a:xfrm>
            <a:off x="844022" y="2953279"/>
            <a:ext cx="8963024" cy="1456267"/>
          </a:xfrm>
        </p:spPr>
        <p:txBody>
          <a:bodyPr/>
          <a:lstStyle/>
          <a:p>
            <a:pPr algn="ctr"/>
            <a:r>
              <a:rPr lang="en-US" b="1" dirty="0">
                <a:solidFill>
                  <a:schemeClr val="bg1"/>
                </a:solidFill>
                <a:latin typeface="+mn-lt"/>
                <a:ea typeface="+mn-ea"/>
                <a:cs typeface="+mn-cs"/>
              </a:rPr>
              <a:t>PREDICTION AND OUTCOME – MODEL </a:t>
            </a:r>
            <a:r>
              <a:rPr lang="en-US" b="1"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75167477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82B9834-9F7E-4646-AC92-9DF085A275EA}"/>
              </a:ext>
            </a:extLst>
          </p:cNvPr>
          <p:cNvSpPr>
            <a:spLocks noGrp="1"/>
          </p:cNvSpPr>
          <p:nvPr>
            <p:ph idx="1"/>
          </p:nvPr>
        </p:nvSpPr>
        <p:spPr>
          <a:xfrm>
            <a:off x="0" y="175069"/>
            <a:ext cx="4870938" cy="863603"/>
          </a:xfrm>
          <a:noFill/>
        </p:spPr>
        <p:txBody>
          <a:bodyPr anchor="t">
            <a:noAutofit/>
          </a:bodyPr>
          <a:lstStyle/>
          <a:p>
            <a:pPr marL="0" indent="0" algn="ctr">
              <a:buNone/>
            </a:pPr>
            <a:r>
              <a:rPr lang="en-US" sz="3600" b="1" dirty="0">
                <a:solidFill>
                  <a:schemeClr val="accent1">
                    <a:lumMod val="50000"/>
                  </a:schemeClr>
                </a:solidFill>
              </a:rPr>
              <a:t>PROJECT OVERVIEW</a:t>
            </a:r>
          </a:p>
        </p:txBody>
      </p:sp>
      <p:graphicFrame>
        <p:nvGraphicFramePr>
          <p:cNvPr id="10" name="Diagram 9">
            <a:extLst>
              <a:ext uri="{FF2B5EF4-FFF2-40B4-BE49-F238E27FC236}">
                <a16:creationId xmlns:a16="http://schemas.microsoft.com/office/drawing/2014/main" id="{A7DE5A66-DE5D-4DAF-BED0-F7A845940880}"/>
              </a:ext>
            </a:extLst>
          </p:cNvPr>
          <p:cNvGraphicFramePr/>
          <p:nvPr>
            <p:extLst>
              <p:ext uri="{D42A27DB-BD31-4B8C-83A1-F6EECF244321}">
                <p14:modId xmlns:p14="http://schemas.microsoft.com/office/powerpoint/2010/main" val="1535022926"/>
              </p:ext>
            </p:extLst>
          </p:nvPr>
        </p:nvGraphicFramePr>
        <p:xfrm>
          <a:off x="1407746" y="1863969"/>
          <a:ext cx="7353789" cy="338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5116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4B174FC6-383E-4D10-AE6E-77947DB48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407348"/>
            <a:ext cx="5831451" cy="5526890"/>
          </a:xfrm>
          <a:prstGeom prst="rect">
            <a:avLst/>
          </a:prstGeom>
        </p:spPr>
      </p:pic>
      <p:graphicFrame>
        <p:nvGraphicFramePr>
          <p:cNvPr id="4" name="Diagram 3">
            <a:extLst>
              <a:ext uri="{FF2B5EF4-FFF2-40B4-BE49-F238E27FC236}">
                <a16:creationId xmlns:a16="http://schemas.microsoft.com/office/drawing/2014/main" id="{FC59E1A6-6D07-4B59-92B0-D0E044FDE6EF}"/>
              </a:ext>
            </a:extLst>
          </p:cNvPr>
          <p:cNvGraphicFramePr/>
          <p:nvPr>
            <p:extLst>
              <p:ext uri="{D42A27DB-BD31-4B8C-83A1-F6EECF244321}">
                <p14:modId xmlns:p14="http://schemas.microsoft.com/office/powerpoint/2010/main" val="3528046061"/>
              </p:ext>
            </p:extLst>
          </p:nvPr>
        </p:nvGraphicFramePr>
        <p:xfrm>
          <a:off x="4649682" y="1752351"/>
          <a:ext cx="5055041" cy="3624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147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1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1" name="Straight Connector 2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2" descr="Chart, line chart, histogram&#10;&#10;Description automatically generated">
            <a:extLst>
              <a:ext uri="{FF2B5EF4-FFF2-40B4-BE49-F238E27FC236}">
                <a16:creationId xmlns:a16="http://schemas.microsoft.com/office/drawing/2014/main" id="{390A237D-9145-49E6-BE2B-16BA3F33A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5781" y="4294936"/>
            <a:ext cx="3251810" cy="214357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C320161-5818-4CD3-98F0-EAC6324E3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388" y="842250"/>
            <a:ext cx="4098596" cy="3803086"/>
          </a:xfrm>
          <a:prstGeom prst="rect">
            <a:avLst/>
          </a:prstGeom>
        </p:spPr>
      </p:pic>
      <p:sp>
        <p:nvSpPr>
          <p:cNvPr id="18" name="Content Placeholder 2">
            <a:extLst>
              <a:ext uri="{FF2B5EF4-FFF2-40B4-BE49-F238E27FC236}">
                <a16:creationId xmlns:a16="http://schemas.microsoft.com/office/drawing/2014/main" id="{358FD16B-BA70-4B5B-9B1E-847F14D182A8}"/>
              </a:ext>
            </a:extLst>
          </p:cNvPr>
          <p:cNvSpPr txBox="1">
            <a:spLocks/>
          </p:cNvSpPr>
          <p:nvPr/>
        </p:nvSpPr>
        <p:spPr>
          <a:xfrm>
            <a:off x="-1266070" y="156198"/>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MODEL EVALUATION</a:t>
            </a:r>
          </a:p>
        </p:txBody>
      </p:sp>
      <p:sp>
        <p:nvSpPr>
          <p:cNvPr id="19" name="Circle: Hollow 18">
            <a:extLst>
              <a:ext uri="{FF2B5EF4-FFF2-40B4-BE49-F238E27FC236}">
                <a16:creationId xmlns:a16="http://schemas.microsoft.com/office/drawing/2014/main" id="{635ABD10-AF36-47DD-AFC5-2F998B1A1949}"/>
              </a:ext>
            </a:extLst>
          </p:cNvPr>
          <p:cNvSpPr/>
          <p:nvPr/>
        </p:nvSpPr>
        <p:spPr>
          <a:xfrm>
            <a:off x="1340137" y="1453903"/>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0" name="Group 19">
            <a:extLst>
              <a:ext uri="{FF2B5EF4-FFF2-40B4-BE49-F238E27FC236}">
                <a16:creationId xmlns:a16="http://schemas.microsoft.com/office/drawing/2014/main" id="{93BF1FF4-B08C-4446-B500-D514DC872FC2}"/>
              </a:ext>
            </a:extLst>
          </p:cNvPr>
          <p:cNvGrpSpPr/>
          <p:nvPr/>
        </p:nvGrpSpPr>
        <p:grpSpPr>
          <a:xfrm>
            <a:off x="1488610" y="1611786"/>
            <a:ext cx="1121057" cy="1119145"/>
            <a:chOff x="4866342" y="675919"/>
            <a:chExt cx="757188" cy="757176"/>
          </a:xfrm>
        </p:grpSpPr>
        <p:sp>
          <p:nvSpPr>
            <p:cNvPr id="31" name="Oval 30">
              <a:extLst>
                <a:ext uri="{FF2B5EF4-FFF2-40B4-BE49-F238E27FC236}">
                  <a16:creationId xmlns:a16="http://schemas.microsoft.com/office/drawing/2014/main" id="{8EB9F46E-F642-40F1-BAFA-25206E96D9FB}"/>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3" name="Oval 4">
              <a:extLst>
                <a:ext uri="{FF2B5EF4-FFF2-40B4-BE49-F238E27FC236}">
                  <a16:creationId xmlns:a16="http://schemas.microsoft.com/office/drawing/2014/main" id="{5786F4B8-5BC2-4B9E-A6E2-51B7866E928D}"/>
                </a:ext>
              </a:extLst>
            </p:cNvPr>
            <p:cNvSpPr txBox="1"/>
            <p:nvPr/>
          </p:nvSpPr>
          <p:spPr>
            <a:xfrm>
              <a:off x="4977230" y="752947"/>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0.75% ACCURACY WITH TOP 4 FEATURES</a:t>
              </a:r>
            </a:p>
          </p:txBody>
        </p:sp>
      </p:grpSp>
      <p:sp>
        <p:nvSpPr>
          <p:cNvPr id="34" name="Circle: Hollow 33">
            <a:extLst>
              <a:ext uri="{FF2B5EF4-FFF2-40B4-BE49-F238E27FC236}">
                <a16:creationId xmlns:a16="http://schemas.microsoft.com/office/drawing/2014/main" id="{EEF42DD0-3075-4365-BCA3-CB9494335310}"/>
              </a:ext>
            </a:extLst>
          </p:cNvPr>
          <p:cNvSpPr/>
          <p:nvPr/>
        </p:nvSpPr>
        <p:spPr>
          <a:xfrm>
            <a:off x="1340137" y="4596585"/>
            <a:ext cx="1437364" cy="1434911"/>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5" name="Group 34">
            <a:extLst>
              <a:ext uri="{FF2B5EF4-FFF2-40B4-BE49-F238E27FC236}">
                <a16:creationId xmlns:a16="http://schemas.microsoft.com/office/drawing/2014/main" id="{5F894FFB-CF72-45D7-9A2A-72CD09852763}"/>
              </a:ext>
            </a:extLst>
          </p:cNvPr>
          <p:cNvGrpSpPr/>
          <p:nvPr/>
        </p:nvGrpSpPr>
        <p:grpSpPr>
          <a:xfrm>
            <a:off x="1488610" y="4754468"/>
            <a:ext cx="1121057" cy="1119145"/>
            <a:chOff x="4866342" y="675919"/>
            <a:chExt cx="757188" cy="757176"/>
          </a:xfrm>
        </p:grpSpPr>
        <p:sp>
          <p:nvSpPr>
            <p:cNvPr id="36" name="Oval 35">
              <a:extLst>
                <a:ext uri="{FF2B5EF4-FFF2-40B4-BE49-F238E27FC236}">
                  <a16:creationId xmlns:a16="http://schemas.microsoft.com/office/drawing/2014/main" id="{11D42060-5704-4639-837C-DC911F239EA6}"/>
                </a:ext>
              </a:extLst>
            </p:cNvPr>
            <p:cNvSpPr/>
            <p:nvPr/>
          </p:nvSpPr>
          <p:spPr>
            <a:xfrm>
              <a:off x="4866342" y="675919"/>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Oval 4">
              <a:extLst>
                <a:ext uri="{FF2B5EF4-FFF2-40B4-BE49-F238E27FC236}">
                  <a16:creationId xmlns:a16="http://schemas.microsoft.com/office/drawing/2014/main" id="{BA241FB1-4275-4FB5-94F2-D04168873CAA}"/>
                </a:ext>
              </a:extLst>
            </p:cNvPr>
            <p:cNvSpPr txBox="1"/>
            <p:nvPr/>
          </p:nvSpPr>
          <p:spPr>
            <a:xfrm>
              <a:off x="4977230" y="833253"/>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b="1" kern="1200" dirty="0"/>
                <a:t>TRUE POSITVE VS. POSITIVE PREDICTIVE VALUE</a:t>
              </a:r>
            </a:p>
          </p:txBody>
        </p:sp>
      </p:grpSp>
    </p:spTree>
    <p:extLst>
      <p:ext uri="{BB962C8B-B14F-4D97-AF65-F5344CB8AC3E}">
        <p14:creationId xmlns:p14="http://schemas.microsoft.com/office/powerpoint/2010/main" val="3975324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descr="Chart, bar chart&#10;&#10;Description automatically generated">
            <a:extLst>
              <a:ext uri="{FF2B5EF4-FFF2-40B4-BE49-F238E27FC236}">
                <a16:creationId xmlns:a16="http://schemas.microsoft.com/office/drawing/2014/main" id="{7031DA95-0ECB-43C1-A5C4-F5CC54FAE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003" y="321734"/>
            <a:ext cx="4407162" cy="2905170"/>
          </a:xfrm>
          <a:prstGeom prst="rect">
            <a:avLst/>
          </a:prstGeom>
        </p:spPr>
      </p:pic>
      <p:sp>
        <p:nvSpPr>
          <p:cNvPr id="56" name="Rectangle 45">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Chart, bar chart&#10;&#10;Description automatically generated">
            <a:extLst>
              <a:ext uri="{FF2B5EF4-FFF2-40B4-BE49-F238E27FC236}">
                <a16:creationId xmlns:a16="http://schemas.microsoft.com/office/drawing/2014/main" id="{3EBB852C-9007-460F-B3E2-3D325E852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750" y="321734"/>
            <a:ext cx="4407162" cy="2905170"/>
          </a:xfrm>
          <a:prstGeom prst="rect">
            <a:avLst/>
          </a:prstGeom>
        </p:spPr>
      </p:pic>
      <p:sp>
        <p:nvSpPr>
          <p:cNvPr id="57" name="Rectangle 47">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9">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Chart, bar chart&#10;&#10;Description automatically generated">
            <a:extLst>
              <a:ext uri="{FF2B5EF4-FFF2-40B4-BE49-F238E27FC236}">
                <a16:creationId xmlns:a16="http://schemas.microsoft.com/office/drawing/2014/main" id="{E681EDDE-FC35-4D12-8125-D4AAF46CC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423" y="3631096"/>
            <a:ext cx="5046320" cy="2760560"/>
          </a:xfrm>
          <a:prstGeom prst="rect">
            <a:avLst/>
          </a:prstGeom>
        </p:spPr>
      </p:pic>
      <p:pic>
        <p:nvPicPr>
          <p:cNvPr id="37" name="Picture 36" descr="Chart, bar chart&#10;&#10;Description automatically generated">
            <a:extLst>
              <a:ext uri="{FF2B5EF4-FFF2-40B4-BE49-F238E27FC236}">
                <a16:creationId xmlns:a16="http://schemas.microsoft.com/office/drawing/2014/main" id="{E691976F-4D17-41C2-881D-76FA115773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0437" y="3631096"/>
            <a:ext cx="4187788" cy="2760560"/>
          </a:xfrm>
          <a:prstGeom prst="rect">
            <a:avLst/>
          </a:prstGeom>
        </p:spPr>
      </p:pic>
    </p:spTree>
    <p:extLst>
      <p:ext uri="{BB962C8B-B14F-4D97-AF65-F5344CB8AC3E}">
        <p14:creationId xmlns:p14="http://schemas.microsoft.com/office/powerpoint/2010/main" val="2209007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BA9DFD1A-0A6A-4B44-BB0C-C32919130098}"/>
              </a:ext>
            </a:extLst>
          </p:cNvPr>
          <p:cNvSpPr>
            <a:spLocks noGrp="1"/>
          </p:cNvSpPr>
          <p:nvPr>
            <p:ph type="title"/>
          </p:nvPr>
        </p:nvSpPr>
        <p:spPr>
          <a:xfrm>
            <a:off x="844022" y="2953279"/>
            <a:ext cx="8963024" cy="1456267"/>
          </a:xfrm>
        </p:spPr>
        <p:txBody>
          <a:bodyPr/>
          <a:lstStyle/>
          <a:p>
            <a:pPr algn="ctr"/>
            <a:r>
              <a:rPr lang="en-US" b="1" dirty="0">
                <a:solidFill>
                  <a:schemeClr val="tx1"/>
                </a:solidFill>
                <a:latin typeface="+mn-lt"/>
                <a:ea typeface="+mn-ea"/>
                <a:cs typeface="+mn-cs"/>
              </a:rPr>
              <a:t>CONCLUSIONS</a:t>
            </a:r>
          </a:p>
        </p:txBody>
      </p:sp>
    </p:spTree>
    <p:extLst>
      <p:ext uri="{BB962C8B-B14F-4D97-AF65-F5344CB8AC3E}">
        <p14:creationId xmlns:p14="http://schemas.microsoft.com/office/powerpoint/2010/main" val="346027394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5BEF09D4-BB24-4015-9213-CDCBA53E6432}"/>
              </a:ext>
            </a:extLst>
          </p:cNvPr>
          <p:cNvSpPr txBox="1">
            <a:spLocks/>
          </p:cNvSpPr>
          <p:nvPr/>
        </p:nvSpPr>
        <p:spPr>
          <a:xfrm>
            <a:off x="-779930" y="71719"/>
            <a:ext cx="4294764" cy="774564"/>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FINDINGS</a:t>
            </a:r>
          </a:p>
        </p:txBody>
      </p:sp>
      <p:graphicFrame>
        <p:nvGraphicFramePr>
          <p:cNvPr id="10" name="Diagram 9">
            <a:extLst>
              <a:ext uri="{FF2B5EF4-FFF2-40B4-BE49-F238E27FC236}">
                <a16:creationId xmlns:a16="http://schemas.microsoft.com/office/drawing/2014/main" id="{0DF74CA3-2BEF-44B3-A94B-2DE672277E6E}"/>
              </a:ext>
            </a:extLst>
          </p:cNvPr>
          <p:cNvGraphicFramePr/>
          <p:nvPr>
            <p:extLst>
              <p:ext uri="{D42A27DB-BD31-4B8C-83A1-F6EECF244321}">
                <p14:modId xmlns:p14="http://schemas.microsoft.com/office/powerpoint/2010/main" val="1770340494"/>
              </p:ext>
            </p:extLst>
          </p:nvPr>
        </p:nvGraphicFramePr>
        <p:xfrm>
          <a:off x="1415561" y="1015512"/>
          <a:ext cx="7566269" cy="4972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lowchart: Connector 10">
            <a:extLst>
              <a:ext uri="{FF2B5EF4-FFF2-40B4-BE49-F238E27FC236}">
                <a16:creationId xmlns:a16="http://schemas.microsoft.com/office/drawing/2014/main" id="{774A0F01-3076-4C96-956E-0BF7E1BDF485}"/>
              </a:ext>
            </a:extLst>
          </p:cNvPr>
          <p:cNvSpPr/>
          <p:nvPr/>
        </p:nvSpPr>
        <p:spPr>
          <a:xfrm>
            <a:off x="640906" y="3012187"/>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lowchart: Connector 11">
            <a:extLst>
              <a:ext uri="{FF2B5EF4-FFF2-40B4-BE49-F238E27FC236}">
                <a16:creationId xmlns:a16="http://schemas.microsoft.com/office/drawing/2014/main" id="{CA5DD83C-CA79-4663-98EC-42B30ED223AD}"/>
              </a:ext>
            </a:extLst>
          </p:cNvPr>
          <p:cNvSpPr/>
          <p:nvPr/>
        </p:nvSpPr>
        <p:spPr>
          <a:xfrm>
            <a:off x="5239283" y="326137"/>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lowchart: Connector 12">
            <a:extLst>
              <a:ext uri="{FF2B5EF4-FFF2-40B4-BE49-F238E27FC236}">
                <a16:creationId xmlns:a16="http://schemas.microsoft.com/office/drawing/2014/main" id="{3067AFDD-2F0C-4B06-B240-4AF0EEDF8DDC}"/>
              </a:ext>
            </a:extLst>
          </p:cNvPr>
          <p:cNvSpPr/>
          <p:nvPr/>
        </p:nvSpPr>
        <p:spPr>
          <a:xfrm>
            <a:off x="5489863" y="6524715"/>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74192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57F91F9-38B8-4FD2-BB5E-9088AAA860EB}"/>
              </a:ext>
            </a:extLst>
          </p:cNvPr>
          <p:cNvSpPr txBox="1">
            <a:spLocks/>
          </p:cNvSpPr>
          <p:nvPr/>
        </p:nvSpPr>
        <p:spPr>
          <a:xfrm>
            <a:off x="-574410" y="128869"/>
            <a:ext cx="4294764" cy="774564"/>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CHALLENGES</a:t>
            </a:r>
          </a:p>
        </p:txBody>
      </p:sp>
      <p:sp>
        <p:nvSpPr>
          <p:cNvPr id="14" name="Oval 13">
            <a:extLst>
              <a:ext uri="{FF2B5EF4-FFF2-40B4-BE49-F238E27FC236}">
                <a16:creationId xmlns:a16="http://schemas.microsoft.com/office/drawing/2014/main" id="{C4D951AF-5A6D-4D38-9EDD-A2359DC3458E}"/>
              </a:ext>
            </a:extLst>
          </p:cNvPr>
          <p:cNvSpPr/>
          <p:nvPr/>
        </p:nvSpPr>
        <p:spPr>
          <a:xfrm>
            <a:off x="897812" y="1843089"/>
            <a:ext cx="3959937" cy="375617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4">
              <a:shade val="5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aphicFrame>
        <p:nvGraphicFramePr>
          <p:cNvPr id="10" name="Diagram 9">
            <a:extLst>
              <a:ext uri="{FF2B5EF4-FFF2-40B4-BE49-F238E27FC236}">
                <a16:creationId xmlns:a16="http://schemas.microsoft.com/office/drawing/2014/main" id="{0CF2AE48-52A6-4A2B-B79F-2ABA8906DF72}"/>
              </a:ext>
            </a:extLst>
          </p:cNvPr>
          <p:cNvGraphicFramePr/>
          <p:nvPr>
            <p:extLst>
              <p:ext uri="{D42A27DB-BD31-4B8C-83A1-F6EECF244321}">
                <p14:modId xmlns:p14="http://schemas.microsoft.com/office/powerpoint/2010/main" val="341304080"/>
              </p:ext>
            </p:extLst>
          </p:nvPr>
        </p:nvGraphicFramePr>
        <p:xfrm>
          <a:off x="3934600" y="1843089"/>
          <a:ext cx="5055041" cy="3624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143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9CF7B86-4487-4473-A441-B3CE6F4C46BF}"/>
              </a:ext>
            </a:extLst>
          </p:cNvPr>
          <p:cNvSpPr txBox="1">
            <a:spLocks/>
          </p:cNvSpPr>
          <p:nvPr/>
        </p:nvSpPr>
        <p:spPr>
          <a:xfrm>
            <a:off x="-574410" y="128869"/>
            <a:ext cx="4294764" cy="774564"/>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NEXT STEPS</a:t>
            </a:r>
          </a:p>
        </p:txBody>
      </p:sp>
      <p:pic>
        <p:nvPicPr>
          <p:cNvPr id="4" name="Picture 3" descr="Chart, bar chart&#10;&#10;Description automatically generated">
            <a:extLst>
              <a:ext uri="{FF2B5EF4-FFF2-40B4-BE49-F238E27FC236}">
                <a16:creationId xmlns:a16="http://schemas.microsoft.com/office/drawing/2014/main" id="{98B1E9FF-115F-4B11-93A5-73342E8A1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01" y="3915057"/>
            <a:ext cx="3384392" cy="2230967"/>
          </a:xfrm>
          <a:prstGeom prst="rect">
            <a:avLst/>
          </a:prstGeom>
        </p:spPr>
      </p:pic>
      <p:pic>
        <p:nvPicPr>
          <p:cNvPr id="6" name="Picture 5" descr="Timeline&#10;&#10;Description automatically generated">
            <a:extLst>
              <a:ext uri="{FF2B5EF4-FFF2-40B4-BE49-F238E27FC236}">
                <a16:creationId xmlns:a16="http://schemas.microsoft.com/office/drawing/2014/main" id="{DE5144C5-ADA7-4D43-AA9B-0A872708C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55" y="1345163"/>
            <a:ext cx="3642638" cy="2083837"/>
          </a:xfrm>
          <a:prstGeom prst="rect">
            <a:avLst/>
          </a:prstGeom>
        </p:spPr>
      </p:pic>
      <p:graphicFrame>
        <p:nvGraphicFramePr>
          <p:cNvPr id="7" name="Diagram 6">
            <a:extLst>
              <a:ext uri="{FF2B5EF4-FFF2-40B4-BE49-F238E27FC236}">
                <a16:creationId xmlns:a16="http://schemas.microsoft.com/office/drawing/2014/main" id="{D4E0164E-57A7-4607-8E05-FB4ECBBE5B91}"/>
              </a:ext>
            </a:extLst>
          </p:cNvPr>
          <p:cNvGraphicFramePr/>
          <p:nvPr>
            <p:extLst>
              <p:ext uri="{D42A27DB-BD31-4B8C-83A1-F6EECF244321}">
                <p14:modId xmlns:p14="http://schemas.microsoft.com/office/powerpoint/2010/main" val="1819649073"/>
              </p:ext>
            </p:extLst>
          </p:nvPr>
        </p:nvGraphicFramePr>
        <p:xfrm>
          <a:off x="4123530" y="1839311"/>
          <a:ext cx="5773737" cy="3328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Flowchart: Connector 8">
            <a:extLst>
              <a:ext uri="{FF2B5EF4-FFF2-40B4-BE49-F238E27FC236}">
                <a16:creationId xmlns:a16="http://schemas.microsoft.com/office/drawing/2014/main" id="{BAFD8C5C-641A-45C2-A193-FAB056DFB799}"/>
              </a:ext>
            </a:extLst>
          </p:cNvPr>
          <p:cNvSpPr/>
          <p:nvPr/>
        </p:nvSpPr>
        <p:spPr>
          <a:xfrm>
            <a:off x="4660456" y="630937"/>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lowchart: Connector 9">
            <a:extLst>
              <a:ext uri="{FF2B5EF4-FFF2-40B4-BE49-F238E27FC236}">
                <a16:creationId xmlns:a16="http://schemas.microsoft.com/office/drawing/2014/main" id="{BB2202A3-5EF3-431E-8C8A-08422BC4A1A6}"/>
              </a:ext>
            </a:extLst>
          </p:cNvPr>
          <p:cNvSpPr/>
          <p:nvPr/>
        </p:nvSpPr>
        <p:spPr>
          <a:xfrm>
            <a:off x="9546781" y="3407030"/>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lowchart: Connector 10">
            <a:extLst>
              <a:ext uri="{FF2B5EF4-FFF2-40B4-BE49-F238E27FC236}">
                <a16:creationId xmlns:a16="http://schemas.microsoft.com/office/drawing/2014/main" id="{32933637-F365-4B77-8569-55DD54561FE2}"/>
              </a:ext>
            </a:extLst>
          </p:cNvPr>
          <p:cNvSpPr/>
          <p:nvPr/>
        </p:nvSpPr>
        <p:spPr>
          <a:xfrm>
            <a:off x="4660456" y="6322124"/>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169887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9">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1">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12">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16">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19">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0">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TextBox 40">
            <a:extLst>
              <a:ext uri="{FF2B5EF4-FFF2-40B4-BE49-F238E27FC236}">
                <a16:creationId xmlns:a16="http://schemas.microsoft.com/office/drawing/2014/main" id="{D3FB0FB5-6397-47E1-B9B4-076D3A5E6F83}"/>
              </a:ext>
            </a:extLst>
          </p:cNvPr>
          <p:cNvSpPr txBox="1"/>
          <p:nvPr/>
        </p:nvSpPr>
        <p:spPr>
          <a:xfrm>
            <a:off x="316943" y="3035082"/>
            <a:ext cx="9209987" cy="646331"/>
          </a:xfrm>
          <a:prstGeom prst="rect">
            <a:avLst/>
          </a:prstGeom>
          <a:noFill/>
        </p:spPr>
        <p:txBody>
          <a:bodyPr wrap="square" rtlCol="0">
            <a:spAutoFit/>
          </a:bodyPr>
          <a:lstStyle/>
          <a:p>
            <a:pPr algn="ctr"/>
            <a:r>
              <a:rPr lang="en-US" sz="3600" b="1" dirty="0">
                <a:solidFill>
                  <a:schemeClr val="accent1">
                    <a:lumMod val="20000"/>
                    <a:lumOff val="80000"/>
                  </a:schemeClr>
                </a:solidFill>
              </a:rPr>
              <a:t>THANK YOU!</a:t>
            </a:r>
          </a:p>
        </p:txBody>
      </p:sp>
    </p:spTree>
    <p:extLst>
      <p:ext uri="{BB962C8B-B14F-4D97-AF65-F5344CB8AC3E}">
        <p14:creationId xmlns:p14="http://schemas.microsoft.com/office/powerpoint/2010/main" val="163769103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604DD6B-4C45-4F9F-9432-C696C78815D4}"/>
              </a:ext>
            </a:extLst>
          </p:cNvPr>
          <p:cNvSpPr txBox="1">
            <a:spLocks/>
          </p:cNvSpPr>
          <p:nvPr/>
        </p:nvSpPr>
        <p:spPr>
          <a:xfrm>
            <a:off x="-549519" y="170673"/>
            <a:ext cx="4870938"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BACKGROUND</a:t>
            </a:r>
          </a:p>
        </p:txBody>
      </p:sp>
      <p:graphicFrame>
        <p:nvGraphicFramePr>
          <p:cNvPr id="7" name="Diagram 6">
            <a:extLst>
              <a:ext uri="{FF2B5EF4-FFF2-40B4-BE49-F238E27FC236}">
                <a16:creationId xmlns:a16="http://schemas.microsoft.com/office/drawing/2014/main" id="{A14543AD-410A-44D0-A8F5-77C578990962}"/>
              </a:ext>
            </a:extLst>
          </p:cNvPr>
          <p:cNvGraphicFramePr/>
          <p:nvPr>
            <p:extLst>
              <p:ext uri="{D42A27DB-BD31-4B8C-83A1-F6EECF244321}">
                <p14:modId xmlns:p14="http://schemas.microsoft.com/office/powerpoint/2010/main" val="1630598757"/>
              </p:ext>
            </p:extLst>
          </p:nvPr>
        </p:nvGraphicFramePr>
        <p:xfrm>
          <a:off x="361461" y="1485899"/>
          <a:ext cx="9068289" cy="41248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641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8CA4467-E7D5-47BE-8696-3FE936CC501D}"/>
              </a:ext>
            </a:extLst>
          </p:cNvPr>
          <p:cNvSpPr txBox="1">
            <a:spLocks/>
          </p:cNvSpPr>
          <p:nvPr/>
        </p:nvSpPr>
        <p:spPr>
          <a:xfrm>
            <a:off x="-496765" y="219030"/>
            <a:ext cx="4870938"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DATA REVIEW</a:t>
            </a:r>
          </a:p>
        </p:txBody>
      </p:sp>
      <p:graphicFrame>
        <p:nvGraphicFramePr>
          <p:cNvPr id="3" name="Table 2">
            <a:extLst>
              <a:ext uri="{FF2B5EF4-FFF2-40B4-BE49-F238E27FC236}">
                <a16:creationId xmlns:a16="http://schemas.microsoft.com/office/drawing/2014/main" id="{CBFB8529-5137-429B-B066-3E685F590EF6}"/>
              </a:ext>
            </a:extLst>
          </p:cNvPr>
          <p:cNvGraphicFramePr>
            <a:graphicFrameLocks noGrp="1"/>
          </p:cNvGraphicFramePr>
          <p:nvPr>
            <p:extLst>
              <p:ext uri="{D42A27DB-BD31-4B8C-83A1-F6EECF244321}">
                <p14:modId xmlns:p14="http://schemas.microsoft.com/office/powerpoint/2010/main" val="1724169144"/>
              </p:ext>
            </p:extLst>
          </p:nvPr>
        </p:nvGraphicFramePr>
        <p:xfrm>
          <a:off x="2940870" y="1569138"/>
          <a:ext cx="7150132" cy="4283300"/>
        </p:xfrm>
        <a:graphic>
          <a:graphicData uri="http://schemas.openxmlformats.org/drawingml/2006/table">
            <a:tbl>
              <a:tblPr>
                <a:effectLst>
                  <a:outerShdw blurRad="50800" dist="50800" dir="5400000" algn="ctr" rotWithShape="0">
                    <a:srgbClr val="000000"/>
                  </a:outerShdw>
                </a:effectLst>
                <a:tableStyleId>{5C22544A-7EE6-4342-B048-85BDC9FD1C3A}</a:tableStyleId>
              </a:tblPr>
              <a:tblGrid>
                <a:gridCol w="1203771">
                  <a:extLst>
                    <a:ext uri="{9D8B030D-6E8A-4147-A177-3AD203B41FA5}">
                      <a16:colId xmlns:a16="http://schemas.microsoft.com/office/drawing/2014/main" val="2893037650"/>
                    </a:ext>
                  </a:extLst>
                </a:gridCol>
                <a:gridCol w="5946361">
                  <a:extLst>
                    <a:ext uri="{9D8B030D-6E8A-4147-A177-3AD203B41FA5}">
                      <a16:colId xmlns:a16="http://schemas.microsoft.com/office/drawing/2014/main" val="949964829"/>
                    </a:ext>
                  </a:extLst>
                </a:gridCol>
              </a:tblGrid>
              <a:tr h="193402">
                <a:tc>
                  <a:txBody>
                    <a:bodyPr/>
                    <a:lstStyle/>
                    <a:p>
                      <a:pPr algn="l" fontAlgn="ctr"/>
                      <a:r>
                        <a:rPr lang="en-US" sz="900" b="1" u="none" strike="noStrike" dirty="0">
                          <a:ln>
                            <a:noFill/>
                          </a:ln>
                          <a:solidFill>
                            <a:schemeClr val="tx1"/>
                          </a:solidFill>
                          <a:effectLst/>
                        </a:rPr>
                        <a:t>FIELD</a:t>
                      </a:r>
                      <a:endParaRPr lang="en-US" sz="900" b="1"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b="1" u="none" strike="noStrike" dirty="0">
                          <a:ln>
                            <a:noFill/>
                          </a:ln>
                          <a:solidFill>
                            <a:schemeClr val="tx1"/>
                          </a:solidFill>
                          <a:effectLst/>
                        </a:rPr>
                        <a:t>DESCRIPTION</a:t>
                      </a:r>
                      <a:endParaRPr lang="en-US" sz="900" b="1"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130096353"/>
                  </a:ext>
                </a:extLst>
              </a:tr>
              <a:tr h="193402">
                <a:tc>
                  <a:txBody>
                    <a:bodyPr/>
                    <a:lstStyle/>
                    <a:p>
                      <a:pPr algn="l" fontAlgn="ctr"/>
                      <a:r>
                        <a:rPr lang="en-US" sz="900" u="none" strike="noStrike" dirty="0">
                          <a:ln>
                            <a:noFill/>
                          </a:ln>
                          <a:solidFill>
                            <a:schemeClr val="tx1"/>
                          </a:solidFill>
                          <a:effectLst/>
                        </a:rPr>
                        <a:t>Timestamp</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The date and time the answer was submitted through the survey platform</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722398683"/>
                  </a:ext>
                </a:extLst>
              </a:tr>
              <a:tr h="253141">
                <a:tc>
                  <a:txBody>
                    <a:bodyPr/>
                    <a:lstStyle/>
                    <a:p>
                      <a:pPr algn="l" fontAlgn="ctr"/>
                      <a:r>
                        <a:rPr lang="en-US" sz="900" u="none" strike="noStrike" dirty="0" err="1">
                          <a:ln>
                            <a:noFill/>
                          </a:ln>
                          <a:solidFill>
                            <a:schemeClr val="tx1"/>
                          </a:solidFill>
                          <a:effectLst/>
                        </a:rPr>
                        <a:t>UserID</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Unique ID of the individual answering</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077766010"/>
                  </a:ext>
                </a:extLst>
              </a:tr>
              <a:tr h="264527">
                <a:tc>
                  <a:txBody>
                    <a:bodyPr/>
                    <a:lstStyle/>
                    <a:p>
                      <a:pPr algn="l" fontAlgn="ctr"/>
                      <a:r>
                        <a:rPr lang="en-US" sz="900" u="none" strike="noStrike">
                          <a:ln>
                            <a:noFill/>
                          </a:ln>
                          <a:solidFill>
                            <a:schemeClr val="tx1"/>
                          </a:solidFill>
                          <a:effectLst/>
                        </a:rPr>
                        <a:t>ZipCode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Location of respondent</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166242455"/>
                  </a:ext>
                </a:extLst>
              </a:tr>
              <a:tr h="193402">
                <a:tc>
                  <a:txBody>
                    <a:bodyPr/>
                    <a:lstStyle/>
                    <a:p>
                      <a:pPr algn="l" fontAlgn="ctr"/>
                      <a:r>
                        <a:rPr lang="en-US" sz="900" u="none" strike="noStrike">
                          <a:ln>
                            <a:noFill/>
                          </a:ln>
                          <a:solidFill>
                            <a:schemeClr val="tx1"/>
                          </a:solidFill>
                          <a:effectLst/>
                        </a:rPr>
                        <a:t>HouseholdSize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How many individuals live in respondent's residence</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980029475"/>
                  </a:ext>
                </a:extLst>
              </a:tr>
              <a:tr h="193402">
                <a:tc>
                  <a:txBody>
                    <a:bodyPr/>
                    <a:lstStyle/>
                    <a:p>
                      <a:pPr algn="l" fontAlgn="ctr"/>
                      <a:r>
                        <a:rPr lang="en-US" sz="900" u="none" strike="noStrike">
                          <a:ln>
                            <a:noFill/>
                          </a:ln>
                          <a:solidFill>
                            <a:schemeClr val="tx1"/>
                          </a:solidFill>
                          <a:effectLst/>
                        </a:rPr>
                        <a:t>ResidenceType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What type of home the residence is classified as</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710541327"/>
                  </a:ext>
                </a:extLst>
              </a:tr>
              <a:tr h="284396">
                <a:tc>
                  <a:txBody>
                    <a:bodyPr/>
                    <a:lstStyle/>
                    <a:p>
                      <a:pPr algn="l" fontAlgn="ctr"/>
                      <a:r>
                        <a:rPr lang="en-US" sz="900" u="none" strike="noStrike">
                          <a:ln>
                            <a:noFill/>
                          </a:ln>
                          <a:solidFill>
                            <a:schemeClr val="tx1"/>
                          </a:solidFill>
                          <a:effectLst/>
                        </a:rPr>
                        <a:t>ResidenceSize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How many bedrooms the residence has</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088518668"/>
                  </a:ext>
                </a:extLst>
              </a:tr>
              <a:tr h="193402">
                <a:tc>
                  <a:txBody>
                    <a:bodyPr/>
                    <a:lstStyle/>
                    <a:p>
                      <a:pPr algn="l" fontAlgn="ctr"/>
                      <a:r>
                        <a:rPr lang="en-US" sz="900" u="none" strike="noStrike">
                          <a:ln>
                            <a:noFill/>
                          </a:ln>
                          <a:solidFill>
                            <a:schemeClr val="tx1"/>
                          </a:solidFill>
                          <a:effectLst/>
                        </a:rPr>
                        <a:t>HomeToOfficeDistance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How many miles the respondent lives to their work location</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604305420"/>
                  </a:ext>
                </a:extLst>
              </a:tr>
              <a:tr h="193402">
                <a:tc>
                  <a:txBody>
                    <a:bodyPr/>
                    <a:lstStyle/>
                    <a:p>
                      <a:pPr algn="l" fontAlgn="ctr"/>
                      <a:r>
                        <a:rPr lang="en-US" sz="900" u="none" strike="noStrike">
                          <a:ln>
                            <a:noFill/>
                          </a:ln>
                          <a:solidFill>
                            <a:schemeClr val="tx1"/>
                          </a:solidFill>
                          <a:effectLst/>
                        </a:rPr>
                        <a:t>PublicTransit </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Does the respondent take public transit</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767837229"/>
                  </a:ext>
                </a:extLst>
              </a:tr>
              <a:tr h="193402">
                <a:tc>
                  <a:txBody>
                    <a:bodyPr/>
                    <a:lstStyle/>
                    <a:p>
                      <a:pPr algn="l" fontAlgn="ctr"/>
                      <a:r>
                        <a:rPr lang="en-US" sz="900" u="none" strike="noStrike">
                          <a:ln>
                            <a:noFill/>
                          </a:ln>
                          <a:solidFill>
                            <a:schemeClr val="tx1"/>
                          </a:solidFill>
                          <a:effectLst/>
                        </a:rPr>
                        <a:t>VehicleYear</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The year the respondent's vehicle was made</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201848805"/>
                  </a:ext>
                </a:extLst>
              </a:tr>
              <a:tr h="193402">
                <a:tc>
                  <a:txBody>
                    <a:bodyPr/>
                    <a:lstStyle/>
                    <a:p>
                      <a:pPr algn="l" fontAlgn="ctr"/>
                      <a:r>
                        <a:rPr lang="en-US" sz="900" u="none" strike="noStrike">
                          <a:ln>
                            <a:noFill/>
                          </a:ln>
                          <a:solidFill>
                            <a:schemeClr val="tx1"/>
                          </a:solidFill>
                          <a:effectLst/>
                        </a:rPr>
                        <a:t>VehicleReliable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Answer to if the respondent feels their vehicle is reliable</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699822239"/>
                  </a:ext>
                </a:extLst>
              </a:tr>
              <a:tr h="193402">
                <a:tc>
                  <a:txBody>
                    <a:bodyPr/>
                    <a:lstStyle/>
                    <a:p>
                      <a:pPr algn="l" fontAlgn="ctr"/>
                      <a:r>
                        <a:rPr lang="en-US" sz="900" u="none" strike="noStrike">
                          <a:ln>
                            <a:noFill/>
                          </a:ln>
                          <a:solidFill>
                            <a:schemeClr val="tx1"/>
                          </a:solidFill>
                          <a:effectLst/>
                        </a:rPr>
                        <a:t>StatePoliticalClimate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The political climate of the respondent's state</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506729461"/>
                  </a:ext>
                </a:extLst>
              </a:tr>
              <a:tr h="193402">
                <a:tc>
                  <a:txBody>
                    <a:bodyPr/>
                    <a:lstStyle/>
                    <a:p>
                      <a:pPr algn="l" fontAlgn="ctr"/>
                      <a:r>
                        <a:rPr lang="en-US" sz="900" u="none" strike="noStrike">
                          <a:ln>
                            <a:noFill/>
                          </a:ln>
                          <a:solidFill>
                            <a:schemeClr val="tx1"/>
                          </a:solidFill>
                          <a:effectLst/>
                        </a:rPr>
                        <a:t>OfficeClean</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Answer to if the respondent feels that their office is clean</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575194475"/>
                  </a:ext>
                </a:extLst>
              </a:tr>
              <a:tr h="193402">
                <a:tc>
                  <a:txBody>
                    <a:bodyPr/>
                    <a:lstStyle/>
                    <a:p>
                      <a:pPr algn="l" fontAlgn="ctr"/>
                      <a:r>
                        <a:rPr lang="en-US" sz="900" u="none" strike="noStrike">
                          <a:ln>
                            <a:noFill/>
                          </a:ln>
                          <a:solidFill>
                            <a:schemeClr val="tx1"/>
                          </a:solidFill>
                          <a:effectLst/>
                        </a:rPr>
                        <a:t>HomeClean</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Answer to if the respondent feels that their home is clean</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2324948460"/>
                  </a:ext>
                </a:extLst>
              </a:tr>
              <a:tr h="193402">
                <a:tc>
                  <a:txBody>
                    <a:bodyPr/>
                    <a:lstStyle/>
                    <a:p>
                      <a:pPr algn="l" fontAlgn="ctr"/>
                      <a:r>
                        <a:rPr lang="en-US" sz="900" u="none" strike="noStrike">
                          <a:ln>
                            <a:noFill/>
                          </a:ln>
                          <a:solidFill>
                            <a:schemeClr val="tx1"/>
                          </a:solidFill>
                          <a:effectLst/>
                        </a:rPr>
                        <a:t>MentalHealthTX</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Does the respondent receive mental health treatment</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100734945"/>
                  </a:ext>
                </a:extLst>
              </a:tr>
              <a:tr h="193402">
                <a:tc>
                  <a:txBody>
                    <a:bodyPr/>
                    <a:lstStyle/>
                    <a:p>
                      <a:pPr algn="l" fontAlgn="ctr"/>
                      <a:r>
                        <a:rPr lang="en-US" sz="900" u="none" strike="noStrike">
                          <a:ln>
                            <a:noFill/>
                          </a:ln>
                          <a:solidFill>
                            <a:schemeClr val="tx1"/>
                          </a:solidFill>
                          <a:effectLst/>
                        </a:rPr>
                        <a:t>PhysicalHealthTX</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Does the respondent receive physical health treatment</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158785712"/>
                  </a:ext>
                </a:extLst>
              </a:tr>
              <a:tr h="193402">
                <a:tc>
                  <a:txBody>
                    <a:bodyPr/>
                    <a:lstStyle/>
                    <a:p>
                      <a:pPr algn="l" fontAlgn="ctr"/>
                      <a:r>
                        <a:rPr lang="en-US" sz="900" u="none" strike="noStrike">
                          <a:ln>
                            <a:noFill/>
                          </a:ln>
                          <a:solidFill>
                            <a:schemeClr val="tx1"/>
                          </a:solidFill>
                          <a:effectLst/>
                        </a:rPr>
                        <a:t>LifeGoalCategory</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The category that the respondent feels their biggest life goal falls into</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682083883"/>
                  </a:ext>
                </a:extLst>
              </a:tr>
              <a:tr h="193402">
                <a:tc>
                  <a:txBody>
                    <a:bodyPr/>
                    <a:lstStyle/>
                    <a:p>
                      <a:pPr algn="l" fontAlgn="ctr"/>
                      <a:r>
                        <a:rPr lang="en-US" sz="900" u="none" strike="noStrike">
                          <a:ln>
                            <a:noFill/>
                          </a:ln>
                          <a:solidFill>
                            <a:schemeClr val="tx1"/>
                          </a:solidFill>
                          <a:effectLst/>
                        </a:rPr>
                        <a:t>LifeGoalAttainable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Answer to if the respondent feels that their life goal is attainable</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242362760"/>
                  </a:ext>
                </a:extLst>
              </a:tr>
              <a:tr h="193402">
                <a:tc>
                  <a:txBody>
                    <a:bodyPr/>
                    <a:lstStyle/>
                    <a:p>
                      <a:pPr algn="l" fontAlgn="ctr"/>
                      <a:r>
                        <a:rPr lang="en-US" sz="900" u="none" strike="noStrike">
                          <a:ln>
                            <a:noFill/>
                          </a:ln>
                          <a:solidFill>
                            <a:schemeClr val="tx1"/>
                          </a:solidFill>
                          <a:effectLst/>
                        </a:rPr>
                        <a:t>HobbyCategory</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The category that the respondent feels their biggest hobby falls into</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412359039"/>
                  </a:ext>
                </a:extLst>
              </a:tr>
              <a:tr h="193402">
                <a:tc>
                  <a:txBody>
                    <a:bodyPr/>
                    <a:lstStyle/>
                    <a:p>
                      <a:pPr algn="l" fontAlgn="ctr"/>
                      <a:r>
                        <a:rPr lang="en-US" sz="900" u="none" strike="noStrike" dirty="0" err="1">
                          <a:ln>
                            <a:noFill/>
                          </a:ln>
                          <a:solidFill>
                            <a:schemeClr val="tx1"/>
                          </a:solidFill>
                          <a:effectLst/>
                        </a:rPr>
                        <a:t>MissOfficeSocial</a:t>
                      </a:r>
                      <a:r>
                        <a:rPr lang="en-US" sz="900" u="none" strike="noStrike" dirty="0">
                          <a:ln>
                            <a:noFill/>
                          </a:ln>
                          <a:solidFill>
                            <a:schemeClr val="tx1"/>
                          </a:solidFill>
                          <a:effectLst/>
                        </a:rPr>
                        <a:t> </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Answer to if the respondent misses the office social environment</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396879262"/>
                  </a:ext>
                </a:extLst>
              </a:tr>
              <a:tr h="193402">
                <a:tc>
                  <a:txBody>
                    <a:bodyPr/>
                    <a:lstStyle/>
                    <a:p>
                      <a:pPr algn="l" fontAlgn="ctr"/>
                      <a:r>
                        <a:rPr lang="en-US" sz="900" u="none" strike="noStrike">
                          <a:ln>
                            <a:noFill/>
                          </a:ln>
                          <a:solidFill>
                            <a:schemeClr val="tx1"/>
                          </a:solidFill>
                          <a:effectLst/>
                        </a:rPr>
                        <a:t>ReturnToOffice</a:t>
                      </a:r>
                      <a:endParaRPr lang="en-US" sz="900" b="0" i="0" u="none" strike="noStrike">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tc>
                  <a:txBody>
                    <a:bodyPr/>
                    <a:lstStyle/>
                    <a:p>
                      <a:pPr algn="l" fontAlgn="ctr"/>
                      <a:r>
                        <a:rPr lang="en-US" sz="900" u="none" strike="noStrike" dirty="0">
                          <a:ln>
                            <a:noFill/>
                          </a:ln>
                          <a:solidFill>
                            <a:schemeClr val="tx1"/>
                          </a:solidFill>
                          <a:effectLst/>
                        </a:rPr>
                        <a:t>Predictor - Answer to if the respondent wants to return to the office in some capacity after the pandemic ends</a:t>
                      </a:r>
                      <a:endParaRPr lang="en-US" sz="900" b="0" i="0" u="none" strike="noStrike" dirty="0">
                        <a:ln>
                          <a:noFill/>
                        </a:ln>
                        <a:solidFill>
                          <a:schemeClr val="tx1"/>
                        </a:solidFill>
                        <a:effectLst/>
                        <a:latin typeface="Calibri" panose="020F0502020204030204" pitchFamily="34" charset="0"/>
                      </a:endParaRPr>
                    </a:p>
                  </a:txBody>
                  <a:tcPr marL="0" marR="3621" marT="3621" marB="0" anchor="ctr">
                    <a:solidFill>
                      <a:schemeClr val="accent2">
                        <a:lumMod val="40000"/>
                        <a:lumOff val="60000"/>
                      </a:schemeClr>
                    </a:solidFill>
                  </a:tcPr>
                </a:tc>
                <a:extLst>
                  <a:ext uri="{0D108BD9-81ED-4DB2-BD59-A6C34878D82A}">
                    <a16:rowId xmlns:a16="http://schemas.microsoft.com/office/drawing/2014/main" val="1001855958"/>
                  </a:ext>
                </a:extLst>
              </a:tr>
            </a:tbl>
          </a:graphicData>
        </a:graphic>
      </p:graphicFrame>
      <p:graphicFrame>
        <p:nvGraphicFramePr>
          <p:cNvPr id="4" name="Diagram 3">
            <a:extLst>
              <a:ext uri="{FF2B5EF4-FFF2-40B4-BE49-F238E27FC236}">
                <a16:creationId xmlns:a16="http://schemas.microsoft.com/office/drawing/2014/main" id="{A51BFF51-CBBD-4139-B2D2-02DC13384E39}"/>
              </a:ext>
            </a:extLst>
          </p:cNvPr>
          <p:cNvGraphicFramePr/>
          <p:nvPr>
            <p:extLst>
              <p:ext uri="{D42A27DB-BD31-4B8C-83A1-F6EECF244321}">
                <p14:modId xmlns:p14="http://schemas.microsoft.com/office/powerpoint/2010/main" val="2839079063"/>
              </p:ext>
            </p:extLst>
          </p:nvPr>
        </p:nvGraphicFramePr>
        <p:xfrm>
          <a:off x="560387" y="1657350"/>
          <a:ext cx="1792288" cy="4010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5128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9CE5575-E9C0-4FBB-A2DC-DDB13924E06F}"/>
              </a:ext>
            </a:extLst>
          </p:cNvPr>
          <p:cNvGraphicFramePr>
            <a:graphicFrameLocks noGrp="1"/>
          </p:cNvGraphicFramePr>
          <p:nvPr>
            <p:extLst>
              <p:ext uri="{D42A27DB-BD31-4B8C-83A1-F6EECF244321}">
                <p14:modId xmlns:p14="http://schemas.microsoft.com/office/powerpoint/2010/main" val="1508446436"/>
              </p:ext>
            </p:extLst>
          </p:nvPr>
        </p:nvGraphicFramePr>
        <p:xfrm>
          <a:off x="1031202" y="1769736"/>
          <a:ext cx="8128000" cy="365379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1336671214"/>
                    </a:ext>
                  </a:extLst>
                </a:gridCol>
                <a:gridCol w="812800">
                  <a:extLst>
                    <a:ext uri="{9D8B030D-6E8A-4147-A177-3AD203B41FA5}">
                      <a16:colId xmlns:a16="http://schemas.microsoft.com/office/drawing/2014/main" val="3966652631"/>
                    </a:ext>
                  </a:extLst>
                </a:gridCol>
                <a:gridCol w="812800">
                  <a:extLst>
                    <a:ext uri="{9D8B030D-6E8A-4147-A177-3AD203B41FA5}">
                      <a16:colId xmlns:a16="http://schemas.microsoft.com/office/drawing/2014/main" val="3440434954"/>
                    </a:ext>
                  </a:extLst>
                </a:gridCol>
                <a:gridCol w="812800">
                  <a:extLst>
                    <a:ext uri="{9D8B030D-6E8A-4147-A177-3AD203B41FA5}">
                      <a16:colId xmlns:a16="http://schemas.microsoft.com/office/drawing/2014/main" val="3208178440"/>
                    </a:ext>
                  </a:extLst>
                </a:gridCol>
                <a:gridCol w="812800">
                  <a:extLst>
                    <a:ext uri="{9D8B030D-6E8A-4147-A177-3AD203B41FA5}">
                      <a16:colId xmlns:a16="http://schemas.microsoft.com/office/drawing/2014/main" val="3746592508"/>
                    </a:ext>
                  </a:extLst>
                </a:gridCol>
                <a:gridCol w="812800">
                  <a:extLst>
                    <a:ext uri="{9D8B030D-6E8A-4147-A177-3AD203B41FA5}">
                      <a16:colId xmlns:a16="http://schemas.microsoft.com/office/drawing/2014/main" val="4107738544"/>
                    </a:ext>
                  </a:extLst>
                </a:gridCol>
                <a:gridCol w="812800">
                  <a:extLst>
                    <a:ext uri="{9D8B030D-6E8A-4147-A177-3AD203B41FA5}">
                      <a16:colId xmlns:a16="http://schemas.microsoft.com/office/drawing/2014/main" val="20488724"/>
                    </a:ext>
                  </a:extLst>
                </a:gridCol>
                <a:gridCol w="812800">
                  <a:extLst>
                    <a:ext uri="{9D8B030D-6E8A-4147-A177-3AD203B41FA5}">
                      <a16:colId xmlns:a16="http://schemas.microsoft.com/office/drawing/2014/main" val="1106494799"/>
                    </a:ext>
                  </a:extLst>
                </a:gridCol>
                <a:gridCol w="812800">
                  <a:extLst>
                    <a:ext uri="{9D8B030D-6E8A-4147-A177-3AD203B41FA5}">
                      <a16:colId xmlns:a16="http://schemas.microsoft.com/office/drawing/2014/main" val="2178400573"/>
                    </a:ext>
                  </a:extLst>
                </a:gridCol>
                <a:gridCol w="812800">
                  <a:extLst>
                    <a:ext uri="{9D8B030D-6E8A-4147-A177-3AD203B41FA5}">
                      <a16:colId xmlns:a16="http://schemas.microsoft.com/office/drawing/2014/main" val="2456345530"/>
                    </a:ext>
                  </a:extLst>
                </a:gridCol>
              </a:tblGrid>
              <a:tr h="182880">
                <a:tc>
                  <a:txBody>
                    <a:bodyPr/>
                    <a:lstStyle/>
                    <a:p>
                      <a:pPr algn="l" fontAlgn="t"/>
                      <a:r>
                        <a:rPr lang="en-US" sz="1100" b="1" u="none" strike="noStrike" dirty="0">
                          <a:effectLst/>
                        </a:rPr>
                        <a:t>How many people live in your household?</a:t>
                      </a:r>
                      <a:endParaRPr lang="en-US" sz="1100" b="1" i="0" u="none" strike="noStrike" dirty="0">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dirty="0">
                          <a:effectLst/>
                        </a:rPr>
                        <a:t>Type of Residence:</a:t>
                      </a:r>
                      <a:endParaRPr lang="en-US" sz="1100" b="1" i="0" u="none" strike="noStrike" dirty="0">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a:effectLst/>
                        </a:rPr>
                        <a:t>Size of Residence </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a:effectLst/>
                        </a:rPr>
                        <a:t>Distance from Home to Office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dirty="0">
                          <a:effectLst/>
                        </a:rPr>
                        <a:t>Do you take any form of public transit (bus, light rail, train)? </a:t>
                      </a:r>
                      <a:endParaRPr lang="en-US" sz="1100" b="1" i="0" u="none" strike="noStrike" dirty="0">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dirty="0">
                          <a:effectLst/>
                        </a:rPr>
                        <a:t>Year personal vehicle was manufactured? </a:t>
                      </a:r>
                      <a:endParaRPr lang="en-US" sz="1100" b="1" i="0" u="none" strike="noStrike" dirty="0">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a:effectLst/>
                        </a:rPr>
                        <a:t>Do you feel your vehicle is reliable?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a:effectLst/>
                        </a:rPr>
                        <a:t>Political climate of your state?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a:effectLst/>
                        </a:rPr>
                        <a:t>Do you feel that your office setting is clean, safe and comfortable?</a:t>
                      </a:r>
                      <a:endParaRPr lang="en-US" sz="1100" b="1"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b="1" u="none" strike="noStrike" dirty="0">
                          <a:effectLst/>
                        </a:rPr>
                        <a:t>Do you feel that your home setting is clean, safe and comfortable?</a:t>
                      </a:r>
                      <a:endParaRPr lang="en-US" sz="1100" b="1" i="0" u="none" strike="noStrike" dirty="0">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3909673945"/>
                  </a:ext>
                </a:extLst>
              </a:tr>
              <a:tr h="182880">
                <a:tc>
                  <a:txBody>
                    <a:bodyPr/>
                    <a:lstStyle/>
                    <a:p>
                      <a:pPr algn="l" fontAlgn="t"/>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1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11 - 20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2012</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67592973"/>
                  </a:ext>
                </a:extLst>
              </a:tr>
              <a:tr h="182880">
                <a:tc>
                  <a:txBody>
                    <a:bodyPr/>
                    <a:lstStyle/>
                    <a:p>
                      <a:pPr algn="l" fontAlgn="t"/>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Studio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31+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Dont have one</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3454378214"/>
                  </a:ext>
                </a:extLst>
              </a:tr>
              <a:tr h="182880">
                <a:tc>
                  <a:txBody>
                    <a:bodyPr/>
                    <a:lstStyle/>
                    <a:p>
                      <a:pPr algn="l" fontAlgn="t"/>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1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I do not own a personal vehicle</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Liberal</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3868781582"/>
                  </a:ext>
                </a:extLst>
              </a:tr>
              <a:tr h="182880">
                <a:tc>
                  <a:txBody>
                    <a:bodyPr/>
                    <a:lstStyle/>
                    <a:p>
                      <a:pPr algn="l" fontAlgn="t"/>
                      <a:r>
                        <a:rPr lang="en-US" sz="1100" u="none" strike="noStrike">
                          <a:effectLst/>
                        </a:rPr>
                        <a:t>44260</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4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2021</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Liberal</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394438803"/>
                  </a:ext>
                </a:extLst>
              </a:tr>
              <a:tr h="182880">
                <a:tc>
                  <a:txBody>
                    <a:bodyPr/>
                    <a:lstStyle/>
                    <a:p>
                      <a:pPr algn="l" fontAlgn="t"/>
                      <a:r>
                        <a:rPr lang="en-US" sz="1100" u="none" strike="noStrike">
                          <a:effectLst/>
                        </a:rPr>
                        <a:t>44260</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House</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4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11 - 20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2013</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2743053178"/>
                  </a:ext>
                </a:extLst>
              </a:tr>
              <a:tr h="182880">
                <a:tc>
                  <a:txBody>
                    <a:bodyPr/>
                    <a:lstStyle/>
                    <a:p>
                      <a:pPr algn="l" fontAlgn="t"/>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House</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3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Don't know</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2192082055"/>
                  </a:ext>
                </a:extLst>
              </a:tr>
              <a:tr h="182880">
                <a:tc>
                  <a:txBody>
                    <a:bodyPr/>
                    <a:lstStyle/>
                    <a:p>
                      <a:pPr algn="l" fontAlgn="t"/>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651632658"/>
                  </a:ext>
                </a:extLst>
              </a:tr>
              <a:tr h="182880">
                <a:tc>
                  <a:txBody>
                    <a:bodyPr/>
                    <a:lstStyle/>
                    <a:p>
                      <a:pPr algn="l" fontAlgn="t"/>
                      <a:r>
                        <a:rPr lang="en-US" sz="1100" u="none" strike="noStrike">
                          <a:effectLst/>
                        </a:rPr>
                        <a:t>44260</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Townhome</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3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2006</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Liberal</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277990659"/>
                  </a:ext>
                </a:extLst>
              </a:tr>
              <a:tr h="182880">
                <a:tc>
                  <a:txBody>
                    <a:bodyPr/>
                    <a:lstStyle/>
                    <a:p>
                      <a:pPr algn="l" fontAlgn="t"/>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1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2016</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Liberal</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646795999"/>
                  </a:ext>
                </a:extLst>
              </a:tr>
              <a:tr h="182880">
                <a:tc>
                  <a:txBody>
                    <a:bodyPr/>
                    <a:lstStyle/>
                    <a:p>
                      <a:pPr algn="l" fontAlgn="t"/>
                      <a:r>
                        <a:rPr lang="en-US" sz="1100" u="none" strike="noStrike">
                          <a:effectLst/>
                        </a:rPr>
                        <a:t>44260</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Apartment</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4 BR+</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0 - 10 Miles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No</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Mixed</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a:effectLst/>
                        </a:rPr>
                        <a:t>Yes</a:t>
                      </a:r>
                      <a:endParaRPr lang="en-US" sz="1100" b="0" i="0" u="none" strike="noStrike">
                        <a:solidFill>
                          <a:srgbClr val="000000"/>
                        </a:solidFill>
                        <a:effectLst/>
                        <a:latin typeface="Calibri" panose="020F0502020204030204" pitchFamily="34" charset="0"/>
                      </a:endParaRPr>
                    </a:p>
                  </a:txBody>
                  <a:tcPr marL="3810" marR="3810" marT="3810" marB="0"/>
                </a:tc>
                <a:tc>
                  <a:txBody>
                    <a:bodyPr/>
                    <a:lstStyle/>
                    <a:p>
                      <a:pPr algn="l" fontAlgn="t"/>
                      <a:r>
                        <a:rPr lang="en-US" sz="1100" u="none" strike="noStrike" dirty="0">
                          <a:effectLst/>
                        </a:rPr>
                        <a:t>Yes</a:t>
                      </a:r>
                      <a:endParaRPr lang="en-US" sz="1100" b="0" i="0" u="none" strike="noStrike" dirty="0">
                        <a:solidFill>
                          <a:srgbClr val="000000"/>
                        </a:solidFill>
                        <a:effectLst/>
                        <a:latin typeface="Calibri" panose="020F0502020204030204" pitchFamily="34" charset="0"/>
                      </a:endParaRPr>
                    </a:p>
                  </a:txBody>
                  <a:tcPr marL="3810" marR="3810" marT="3810" marB="0"/>
                </a:tc>
                <a:extLst>
                  <a:ext uri="{0D108BD9-81ED-4DB2-BD59-A6C34878D82A}">
                    <a16:rowId xmlns:a16="http://schemas.microsoft.com/office/drawing/2014/main" val="2489003116"/>
                  </a:ext>
                </a:extLst>
              </a:tr>
            </a:tbl>
          </a:graphicData>
        </a:graphic>
      </p:graphicFrame>
      <p:sp>
        <p:nvSpPr>
          <p:cNvPr id="3" name="Content Placeholder 2">
            <a:extLst>
              <a:ext uri="{FF2B5EF4-FFF2-40B4-BE49-F238E27FC236}">
                <a16:creationId xmlns:a16="http://schemas.microsoft.com/office/drawing/2014/main" id="{9526D443-F961-4E85-8AEB-CF551EB7DA9E}"/>
              </a:ext>
            </a:extLst>
          </p:cNvPr>
          <p:cNvSpPr txBox="1">
            <a:spLocks/>
          </p:cNvSpPr>
          <p:nvPr/>
        </p:nvSpPr>
        <p:spPr>
          <a:xfrm>
            <a:off x="-544390" y="252367"/>
            <a:ext cx="4870938"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DATA SAMPLE</a:t>
            </a:r>
          </a:p>
        </p:txBody>
      </p:sp>
    </p:spTree>
    <p:extLst>
      <p:ext uri="{BB962C8B-B14F-4D97-AF65-F5344CB8AC3E}">
        <p14:creationId xmlns:p14="http://schemas.microsoft.com/office/powerpoint/2010/main" val="271839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64DBF464-02EB-49E8-BED5-CCD9C0E092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Rectangle 23">
              <a:extLst>
                <a:ext uri="{FF2B5EF4-FFF2-40B4-BE49-F238E27FC236}">
                  <a16:creationId xmlns:a16="http://schemas.microsoft.com/office/drawing/2014/main" id="{5F9D5DC0-F10A-4613-AEEB-F3886E47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A43566CA-E28A-4758-B656-13F767ECA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9517B8F0-793D-4F61-80A8-8CB87BC08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D139FBAF-C134-4E1A-9404-4C7FB029E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5" name="Straight Connector 14">
              <a:extLst>
                <a:ext uri="{FF2B5EF4-FFF2-40B4-BE49-F238E27FC236}">
                  <a16:creationId xmlns:a16="http://schemas.microsoft.com/office/drawing/2014/main" id="{9DE9C77E-3EF1-4718-818D-55EA1600B7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sp>
          <p:nvSpPr>
            <p:cNvPr id="16" name="Rectangle 28">
              <a:extLst>
                <a:ext uri="{FF2B5EF4-FFF2-40B4-BE49-F238E27FC236}">
                  <a16:creationId xmlns:a16="http://schemas.microsoft.com/office/drawing/2014/main" id="{DB10DB84-C347-472C-96BD-AD4340F03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70CA661F-8359-442A-A42C-A0993AF8B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8" name="Straight Connector 17">
              <a:extLst>
                <a:ext uri="{FF2B5EF4-FFF2-40B4-BE49-F238E27FC236}">
                  <a16:creationId xmlns:a16="http://schemas.microsoft.com/office/drawing/2014/main" id="{A75C8E99-F0B8-466B-A892-9E0643EAF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sp>
          <p:nvSpPr>
            <p:cNvPr id="19" name="Isosceles Triangle 18">
              <a:extLst>
                <a:ext uri="{FF2B5EF4-FFF2-40B4-BE49-F238E27FC236}">
                  <a16:creationId xmlns:a16="http://schemas.microsoft.com/office/drawing/2014/main" id="{65DD307C-66C1-4F16-86F5-287334F7B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744416C0-DB16-4364-B13C-2EC6F1A8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Title 1">
            <a:extLst>
              <a:ext uri="{FF2B5EF4-FFF2-40B4-BE49-F238E27FC236}">
                <a16:creationId xmlns:a16="http://schemas.microsoft.com/office/drawing/2014/main" id="{BA9DFD1A-0A6A-4B44-BB0C-C32919130098}"/>
              </a:ext>
            </a:extLst>
          </p:cNvPr>
          <p:cNvSpPr>
            <a:spLocks noGrp="1"/>
          </p:cNvSpPr>
          <p:nvPr>
            <p:ph type="title"/>
          </p:nvPr>
        </p:nvSpPr>
        <p:spPr>
          <a:xfrm>
            <a:off x="844022" y="2953279"/>
            <a:ext cx="8963024" cy="1456267"/>
          </a:xfrm>
        </p:spPr>
        <p:txBody>
          <a:bodyPr/>
          <a:lstStyle/>
          <a:p>
            <a:pPr algn="ctr"/>
            <a:r>
              <a:rPr lang="en-US" b="1" dirty="0">
                <a:solidFill>
                  <a:schemeClr val="bg1"/>
                </a:solidFill>
                <a:latin typeface="+mn-lt"/>
                <a:ea typeface="+mn-ea"/>
                <a:cs typeface="+mn-cs"/>
              </a:rPr>
              <a:t>DATA CLEANSING AND PREPARATION</a:t>
            </a:r>
          </a:p>
        </p:txBody>
      </p:sp>
    </p:spTree>
    <p:extLst>
      <p:ext uri="{BB962C8B-B14F-4D97-AF65-F5344CB8AC3E}">
        <p14:creationId xmlns:p14="http://schemas.microsoft.com/office/powerpoint/2010/main" val="67344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73655-2D56-4989-A5C9-9A25C5A4CBAA}"/>
              </a:ext>
            </a:extLst>
          </p:cNvPr>
          <p:cNvSpPr txBox="1">
            <a:spLocks/>
          </p:cNvSpPr>
          <p:nvPr/>
        </p:nvSpPr>
        <p:spPr>
          <a:xfrm>
            <a:off x="-241056" y="136968"/>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VISUALIZING MISSING VALUES</a:t>
            </a:r>
          </a:p>
        </p:txBody>
      </p:sp>
      <p:graphicFrame>
        <p:nvGraphicFramePr>
          <p:cNvPr id="4" name="Diagram 3">
            <a:extLst>
              <a:ext uri="{FF2B5EF4-FFF2-40B4-BE49-F238E27FC236}">
                <a16:creationId xmlns:a16="http://schemas.microsoft.com/office/drawing/2014/main" id="{9CE7F2C3-6C53-465D-8571-F0848054AA33}"/>
              </a:ext>
            </a:extLst>
          </p:cNvPr>
          <p:cNvGraphicFramePr/>
          <p:nvPr>
            <p:extLst>
              <p:ext uri="{D42A27DB-BD31-4B8C-83A1-F6EECF244321}">
                <p14:modId xmlns:p14="http://schemas.microsoft.com/office/powerpoint/2010/main" val="1734818344"/>
              </p:ext>
            </p:extLst>
          </p:nvPr>
        </p:nvGraphicFramePr>
        <p:xfrm>
          <a:off x="2322146" y="91990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Connector 4">
            <a:extLst>
              <a:ext uri="{FF2B5EF4-FFF2-40B4-BE49-F238E27FC236}">
                <a16:creationId xmlns:a16="http://schemas.microsoft.com/office/drawing/2014/main" id="{C73AE385-2C58-4831-A823-F6A97940B8F1}"/>
              </a:ext>
            </a:extLst>
          </p:cNvPr>
          <p:cNvSpPr/>
          <p:nvPr/>
        </p:nvSpPr>
        <p:spPr>
          <a:xfrm>
            <a:off x="847525" y="3007791"/>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lowchart: Connector 5">
            <a:extLst>
              <a:ext uri="{FF2B5EF4-FFF2-40B4-BE49-F238E27FC236}">
                <a16:creationId xmlns:a16="http://schemas.microsoft.com/office/drawing/2014/main" id="{54179E6A-B38F-40D1-AF7B-D145F34BA6E9}"/>
              </a:ext>
            </a:extLst>
          </p:cNvPr>
          <p:cNvSpPr/>
          <p:nvPr/>
        </p:nvSpPr>
        <p:spPr>
          <a:xfrm>
            <a:off x="4921601" y="6242057"/>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lowchart: Connector 6">
            <a:extLst>
              <a:ext uri="{FF2B5EF4-FFF2-40B4-BE49-F238E27FC236}">
                <a16:creationId xmlns:a16="http://schemas.microsoft.com/office/drawing/2014/main" id="{ECAF1106-6508-4892-8517-29A38E32E27E}"/>
              </a:ext>
            </a:extLst>
          </p:cNvPr>
          <p:cNvSpPr/>
          <p:nvPr/>
        </p:nvSpPr>
        <p:spPr>
          <a:xfrm>
            <a:off x="8886933" y="3109314"/>
            <a:ext cx="193020" cy="193020"/>
          </a:xfrm>
          <a:prstGeom prst="flowChartConnector">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09668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5C22720-9D04-40C5-86E1-D6E9179787CC}"/>
              </a:ext>
            </a:extLst>
          </p:cNvPr>
          <p:cNvSpPr txBox="1">
            <a:spLocks/>
          </p:cNvSpPr>
          <p:nvPr/>
        </p:nvSpPr>
        <p:spPr>
          <a:xfrm>
            <a:off x="-1960319" y="75055"/>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DATA TYPES</a:t>
            </a:r>
          </a:p>
        </p:txBody>
      </p:sp>
      <p:graphicFrame>
        <p:nvGraphicFramePr>
          <p:cNvPr id="3" name="Diagram 2">
            <a:extLst>
              <a:ext uri="{FF2B5EF4-FFF2-40B4-BE49-F238E27FC236}">
                <a16:creationId xmlns:a16="http://schemas.microsoft.com/office/drawing/2014/main" id="{23B331AB-15DC-48FB-A5A6-6F47FF2A91FA}"/>
              </a:ext>
            </a:extLst>
          </p:cNvPr>
          <p:cNvGraphicFramePr/>
          <p:nvPr>
            <p:extLst>
              <p:ext uri="{D42A27DB-BD31-4B8C-83A1-F6EECF244321}">
                <p14:modId xmlns:p14="http://schemas.microsoft.com/office/powerpoint/2010/main" val="1277375008"/>
              </p:ext>
            </p:extLst>
          </p:nvPr>
        </p:nvGraphicFramePr>
        <p:xfrm>
          <a:off x="973625" y="1130708"/>
          <a:ext cx="7822714" cy="5046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017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D41ACBB-B927-4380-A22E-01B748B896C7}"/>
              </a:ext>
            </a:extLst>
          </p:cNvPr>
          <p:cNvSpPr txBox="1">
            <a:spLocks/>
          </p:cNvSpPr>
          <p:nvPr/>
        </p:nvSpPr>
        <p:spPr>
          <a:xfrm>
            <a:off x="-1541218" y="137634"/>
            <a:ext cx="7160602" cy="863603"/>
          </a:xfrm>
          <a:prstGeom prst="rect">
            <a:avLst/>
          </a:prstGeom>
          <a:noFill/>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Font typeface="Wingdings 3" charset="2"/>
              <a:buNone/>
            </a:pPr>
            <a:r>
              <a:rPr lang="en-US" sz="3600" b="1" dirty="0">
                <a:solidFill>
                  <a:schemeClr val="accent1">
                    <a:lumMod val="50000"/>
                  </a:schemeClr>
                </a:solidFill>
              </a:rPr>
              <a:t>PRE-PROCESSING</a:t>
            </a:r>
          </a:p>
        </p:txBody>
      </p:sp>
      <p:pic>
        <p:nvPicPr>
          <p:cNvPr id="5" name="Picture 4">
            <a:extLst>
              <a:ext uri="{FF2B5EF4-FFF2-40B4-BE49-F238E27FC236}">
                <a16:creationId xmlns:a16="http://schemas.microsoft.com/office/drawing/2014/main" id="{1FD6D979-18E2-4806-96B5-5F6AFE6EB94B}"/>
              </a:ext>
            </a:extLst>
          </p:cNvPr>
          <p:cNvPicPr>
            <a:picLocks noChangeAspect="1"/>
          </p:cNvPicPr>
          <p:nvPr/>
        </p:nvPicPr>
        <p:blipFill>
          <a:blip r:embed="rId2"/>
          <a:stretch>
            <a:fillRect/>
          </a:stretch>
        </p:blipFill>
        <p:spPr>
          <a:xfrm>
            <a:off x="2443310" y="2572653"/>
            <a:ext cx="4969691" cy="1205665"/>
          </a:xfrm>
          <a:prstGeom prst="rect">
            <a:avLst/>
          </a:prstGeom>
          <a:noFill/>
          <a:ln w="9525">
            <a:noFill/>
            <a:headEnd/>
            <a:tailEnd/>
          </a:ln>
          <a:effectLst>
            <a:softEdge rad="63500"/>
          </a:effectLst>
        </p:spPr>
      </p:pic>
      <p:pic>
        <p:nvPicPr>
          <p:cNvPr id="6" name="Picture 5">
            <a:extLst>
              <a:ext uri="{FF2B5EF4-FFF2-40B4-BE49-F238E27FC236}">
                <a16:creationId xmlns:a16="http://schemas.microsoft.com/office/drawing/2014/main" id="{733FF281-9477-4C3F-8500-D3C885038C0E}"/>
              </a:ext>
            </a:extLst>
          </p:cNvPr>
          <p:cNvPicPr>
            <a:picLocks noChangeAspect="1"/>
          </p:cNvPicPr>
          <p:nvPr/>
        </p:nvPicPr>
        <p:blipFill>
          <a:blip r:embed="rId3"/>
          <a:stretch>
            <a:fillRect/>
          </a:stretch>
        </p:blipFill>
        <p:spPr>
          <a:xfrm>
            <a:off x="2443310" y="1142829"/>
            <a:ext cx="5553129" cy="1186593"/>
          </a:xfrm>
          <a:prstGeom prst="rect">
            <a:avLst/>
          </a:prstGeom>
          <a:noFill/>
          <a:ln w="9525">
            <a:noFill/>
            <a:headEnd/>
            <a:tailEnd/>
          </a:ln>
          <a:effectLst>
            <a:softEdge rad="63500"/>
          </a:effectLst>
        </p:spPr>
      </p:pic>
      <p:pic>
        <p:nvPicPr>
          <p:cNvPr id="7" name="Picture 6">
            <a:extLst>
              <a:ext uri="{FF2B5EF4-FFF2-40B4-BE49-F238E27FC236}">
                <a16:creationId xmlns:a16="http://schemas.microsoft.com/office/drawing/2014/main" id="{BA9EA137-AB59-4B4A-AF1E-AF62BA2B8C13}"/>
              </a:ext>
            </a:extLst>
          </p:cNvPr>
          <p:cNvPicPr>
            <a:picLocks noChangeAspect="1"/>
          </p:cNvPicPr>
          <p:nvPr/>
        </p:nvPicPr>
        <p:blipFill>
          <a:blip r:embed="rId4"/>
          <a:stretch>
            <a:fillRect/>
          </a:stretch>
        </p:blipFill>
        <p:spPr>
          <a:xfrm>
            <a:off x="2254275" y="3937486"/>
            <a:ext cx="5432882" cy="2700010"/>
          </a:xfrm>
          <a:prstGeom prst="rect">
            <a:avLst/>
          </a:prstGeom>
          <a:noFill/>
          <a:ln w="9525">
            <a:noFill/>
            <a:headEnd/>
            <a:tailEnd/>
          </a:ln>
          <a:effectLst>
            <a:softEdge rad="63500"/>
          </a:effectLst>
        </p:spPr>
      </p:pic>
      <p:sp>
        <p:nvSpPr>
          <p:cNvPr id="10" name="Circle: Hollow 9">
            <a:extLst>
              <a:ext uri="{FF2B5EF4-FFF2-40B4-BE49-F238E27FC236}">
                <a16:creationId xmlns:a16="http://schemas.microsoft.com/office/drawing/2014/main" id="{6B1B11FC-F51E-467E-8FD9-417127E6FE25}"/>
              </a:ext>
            </a:extLst>
          </p:cNvPr>
          <p:cNvSpPr/>
          <p:nvPr/>
        </p:nvSpPr>
        <p:spPr>
          <a:xfrm>
            <a:off x="676636" y="4379243"/>
            <a:ext cx="970828" cy="970812"/>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F1D36858-2183-43EB-9DB2-60F25D9D6534}"/>
              </a:ext>
            </a:extLst>
          </p:cNvPr>
          <p:cNvGrpSpPr/>
          <p:nvPr/>
        </p:nvGrpSpPr>
        <p:grpSpPr>
          <a:xfrm>
            <a:off x="783456" y="4486061"/>
            <a:ext cx="757188" cy="757176"/>
            <a:chOff x="4895390" y="650983"/>
            <a:chExt cx="757188" cy="757176"/>
          </a:xfrm>
        </p:grpSpPr>
        <p:sp>
          <p:nvSpPr>
            <p:cNvPr id="12" name="Oval 11">
              <a:extLst>
                <a:ext uri="{FF2B5EF4-FFF2-40B4-BE49-F238E27FC236}">
                  <a16:creationId xmlns:a16="http://schemas.microsoft.com/office/drawing/2014/main" id="{FCD6CCEE-CDD3-4AB9-9677-85B8C45AC547}"/>
                </a:ext>
              </a:extLst>
            </p:cNvPr>
            <p:cNvSpPr/>
            <p:nvPr/>
          </p:nvSpPr>
          <p:spPr>
            <a:xfrm>
              <a:off x="4895390" y="650983"/>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Oval 4">
              <a:extLst>
                <a:ext uri="{FF2B5EF4-FFF2-40B4-BE49-F238E27FC236}">
                  <a16:creationId xmlns:a16="http://schemas.microsoft.com/office/drawing/2014/main" id="{A309DD20-0508-4914-97C2-617000058B85}"/>
                </a:ext>
              </a:extLst>
            </p:cNvPr>
            <p:cNvSpPr txBox="1"/>
            <p:nvPr/>
          </p:nvSpPr>
          <p:spPr>
            <a:xfrm>
              <a:off x="5006278" y="761869"/>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TYPE</a:t>
              </a:r>
            </a:p>
          </p:txBody>
        </p:sp>
      </p:grpSp>
      <p:sp>
        <p:nvSpPr>
          <p:cNvPr id="14" name="Circle: Hollow 13">
            <a:extLst>
              <a:ext uri="{FF2B5EF4-FFF2-40B4-BE49-F238E27FC236}">
                <a16:creationId xmlns:a16="http://schemas.microsoft.com/office/drawing/2014/main" id="{786A3BA4-1467-4933-AE03-D82E3542F939}"/>
              </a:ext>
            </a:extLst>
          </p:cNvPr>
          <p:cNvSpPr/>
          <p:nvPr/>
        </p:nvSpPr>
        <p:spPr>
          <a:xfrm>
            <a:off x="676636" y="2769518"/>
            <a:ext cx="970828" cy="970812"/>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6B921E20-48F0-4F17-82FB-B8BD87351283}"/>
              </a:ext>
            </a:extLst>
          </p:cNvPr>
          <p:cNvGrpSpPr/>
          <p:nvPr/>
        </p:nvGrpSpPr>
        <p:grpSpPr>
          <a:xfrm>
            <a:off x="783456" y="2876336"/>
            <a:ext cx="757188" cy="757176"/>
            <a:chOff x="4895390" y="650983"/>
            <a:chExt cx="757188" cy="757176"/>
          </a:xfrm>
        </p:grpSpPr>
        <p:sp>
          <p:nvSpPr>
            <p:cNvPr id="16" name="Oval 15">
              <a:extLst>
                <a:ext uri="{FF2B5EF4-FFF2-40B4-BE49-F238E27FC236}">
                  <a16:creationId xmlns:a16="http://schemas.microsoft.com/office/drawing/2014/main" id="{67A4744C-C528-4721-A6E4-8624B988FB02}"/>
                </a:ext>
              </a:extLst>
            </p:cNvPr>
            <p:cNvSpPr/>
            <p:nvPr/>
          </p:nvSpPr>
          <p:spPr>
            <a:xfrm>
              <a:off x="4895390" y="650983"/>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Oval 4">
              <a:extLst>
                <a:ext uri="{FF2B5EF4-FFF2-40B4-BE49-F238E27FC236}">
                  <a16:creationId xmlns:a16="http://schemas.microsoft.com/office/drawing/2014/main" id="{2249A945-C9D1-4E2A-B67A-B1BA5BC08223}"/>
                </a:ext>
              </a:extLst>
            </p:cNvPr>
            <p:cNvSpPr txBox="1"/>
            <p:nvPr/>
          </p:nvSpPr>
          <p:spPr>
            <a:xfrm>
              <a:off x="5006278" y="761869"/>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dirty="0"/>
                <a:t>TEXT</a:t>
              </a:r>
              <a:endParaRPr lang="en-US" sz="900" kern="1200" dirty="0"/>
            </a:p>
          </p:txBody>
        </p:sp>
      </p:grpSp>
      <p:sp>
        <p:nvSpPr>
          <p:cNvPr id="18" name="Circle: Hollow 17">
            <a:extLst>
              <a:ext uri="{FF2B5EF4-FFF2-40B4-BE49-F238E27FC236}">
                <a16:creationId xmlns:a16="http://schemas.microsoft.com/office/drawing/2014/main" id="{4EFEE42F-30E8-4643-97C9-1BFB0951E2C5}"/>
              </a:ext>
            </a:extLst>
          </p:cNvPr>
          <p:cNvSpPr/>
          <p:nvPr/>
        </p:nvSpPr>
        <p:spPr>
          <a:xfrm>
            <a:off x="676636" y="1264199"/>
            <a:ext cx="970828" cy="970812"/>
          </a:xfrm>
          <a:prstGeom prst="donut">
            <a:avLst>
              <a:gd name="adj" fmla="val 110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9" name="Group 18">
            <a:extLst>
              <a:ext uri="{FF2B5EF4-FFF2-40B4-BE49-F238E27FC236}">
                <a16:creationId xmlns:a16="http://schemas.microsoft.com/office/drawing/2014/main" id="{E4EBC547-CCCE-40B3-BC9A-7203593E3519}"/>
              </a:ext>
            </a:extLst>
          </p:cNvPr>
          <p:cNvGrpSpPr/>
          <p:nvPr/>
        </p:nvGrpSpPr>
        <p:grpSpPr>
          <a:xfrm>
            <a:off x="783456" y="1371017"/>
            <a:ext cx="757188" cy="757176"/>
            <a:chOff x="4895390" y="650983"/>
            <a:chExt cx="757188" cy="757176"/>
          </a:xfrm>
        </p:grpSpPr>
        <p:sp>
          <p:nvSpPr>
            <p:cNvPr id="20" name="Oval 19">
              <a:extLst>
                <a:ext uri="{FF2B5EF4-FFF2-40B4-BE49-F238E27FC236}">
                  <a16:creationId xmlns:a16="http://schemas.microsoft.com/office/drawing/2014/main" id="{7467365D-465B-4013-928A-34C90170BC00}"/>
                </a:ext>
              </a:extLst>
            </p:cNvPr>
            <p:cNvSpPr/>
            <p:nvPr/>
          </p:nvSpPr>
          <p:spPr>
            <a:xfrm>
              <a:off x="4895390" y="650983"/>
              <a:ext cx="757188" cy="757176"/>
            </a:xfrm>
            <a:prstGeom prst="ellipse">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1" name="Oval 4">
              <a:extLst>
                <a:ext uri="{FF2B5EF4-FFF2-40B4-BE49-F238E27FC236}">
                  <a16:creationId xmlns:a16="http://schemas.microsoft.com/office/drawing/2014/main" id="{5481DE4C-70E2-46F1-9F4B-6DEE1D4155FA}"/>
                </a:ext>
              </a:extLst>
            </p:cNvPr>
            <p:cNvSpPr txBox="1"/>
            <p:nvPr/>
          </p:nvSpPr>
          <p:spPr>
            <a:xfrm>
              <a:off x="5006278" y="761869"/>
              <a:ext cx="535412" cy="5354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NAMES</a:t>
              </a:r>
            </a:p>
          </p:txBody>
        </p:sp>
      </p:grpSp>
    </p:spTree>
    <p:extLst>
      <p:ext uri="{BB962C8B-B14F-4D97-AF65-F5344CB8AC3E}">
        <p14:creationId xmlns:p14="http://schemas.microsoft.com/office/powerpoint/2010/main" val="382346108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2.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3.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ppt/theme/themeOverride4.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
  <TotalTime>1334</TotalTime>
  <Words>875</Words>
  <Application>Microsoft Office PowerPoint</Application>
  <PresentationFormat>Widescreen</PresentationFormat>
  <Paragraphs>231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DATA CLEANSING AND PREPARATION</vt:lpstr>
      <vt:lpstr>PowerPoint Presentation</vt:lpstr>
      <vt:lpstr>PowerPoint Presentation</vt:lpstr>
      <vt:lpstr>PowerPoint Presentation</vt:lpstr>
      <vt:lpstr>PowerPoint Presentation</vt:lpstr>
      <vt:lpstr>PREDICTION AND OUTCOME – MODEL 1</vt:lpstr>
      <vt:lpstr>PowerPoint Presentation</vt:lpstr>
      <vt:lpstr>PowerPoint Presentation</vt:lpstr>
      <vt:lpstr>PowerPoint Presentation</vt:lpstr>
      <vt:lpstr>PREDICTION AND OUTCOME – MODEL 2</vt:lpstr>
      <vt:lpstr>PowerPoint Presentation</vt:lpstr>
      <vt:lpstr>PowerPoint Presentation</vt:lpstr>
      <vt:lpstr>PowerPoint Presentation</vt:lpstr>
      <vt:lpstr>PREDICTION AND OUTCOME – MODEL 3</vt:lpstr>
      <vt:lpstr>PowerPoint Presentation</vt:lpstr>
      <vt:lpstr>PowerPoint Presentation</vt:lpstr>
      <vt:lpstr>PowerPoint Presentation</vt:lpstr>
      <vt:lpstr>CONCLUSIONS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Tansley</dc:creator>
  <cp:lastModifiedBy>Erin Tansley</cp:lastModifiedBy>
  <cp:revision>1</cp:revision>
  <dcterms:created xsi:type="dcterms:W3CDTF">2021-06-24T02:13:33Z</dcterms:created>
  <dcterms:modified xsi:type="dcterms:W3CDTF">2021-06-25T00:27:50Z</dcterms:modified>
</cp:coreProperties>
</file>